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12946"/>
            <a:ext cx="8828087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1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4632" cy="4320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«Морфология»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208912" cy="54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Тыва-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орус-даа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дылда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кезектерин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чүү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адырга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өөренирил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орфография         б) морфология</a:t>
            </a:r>
          </a:p>
          <a:p>
            <a:pPr algn="just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Чүве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адыны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ӊ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айтырыгларын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тып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кым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кайда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кымнар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Чүлер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Чүзү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Тыва дылдыӊ морфология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адырынга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чүлерни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өөренирил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чүве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ады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кезектери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Дараазында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чүве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аттарын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кончуг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кичээнгейлиг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тып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демдегле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ном,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эмчи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шанактыг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Бойдусту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ӊ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болуушкуннарының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аттарын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билир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сен </a:t>
            </a:r>
            <a:r>
              <a:rPr lang="ru-RU" sz="3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шуурган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чаъс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ӊ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79512" y="188640"/>
            <a:ext cx="8784976" cy="6408712"/>
          </a:xfrm>
          <a:custGeom>
            <a:avLst/>
            <a:gdLst>
              <a:gd name="T0" fmla="*/ 676 w 10680"/>
              <a:gd name="T1" fmla="*/ 0 h 15592"/>
              <a:gd name="T2" fmla="*/ 676 w 10680"/>
              <a:gd name="T3" fmla="*/ 526 h 15592"/>
              <a:gd name="T4" fmla="*/ 45 w 10680"/>
              <a:gd name="T5" fmla="*/ 526 h 15592"/>
              <a:gd name="T6" fmla="*/ 45 w 10680"/>
              <a:gd name="T7" fmla="*/ 85 h 15592"/>
              <a:gd name="T8" fmla="*/ 254 w 10680"/>
              <a:gd name="T9" fmla="*/ 85 h 15592"/>
              <a:gd name="T10" fmla="*/ 254 w 10680"/>
              <a:gd name="T11" fmla="*/ 1353 h 15592"/>
              <a:gd name="T12" fmla="*/ 0 w 10680"/>
              <a:gd name="T13" fmla="*/ 1353 h 15592"/>
              <a:gd name="T14" fmla="*/ 0 w 10680"/>
              <a:gd name="T15" fmla="*/ 14231 h 15592"/>
              <a:gd name="T16" fmla="*/ 254 w 10680"/>
              <a:gd name="T17" fmla="*/ 14231 h 15592"/>
              <a:gd name="T18" fmla="*/ 254 w 10680"/>
              <a:gd name="T19" fmla="*/ 15507 h 15592"/>
              <a:gd name="T20" fmla="*/ 45 w 10680"/>
              <a:gd name="T21" fmla="*/ 15507 h 15592"/>
              <a:gd name="T22" fmla="*/ 45 w 10680"/>
              <a:gd name="T23" fmla="*/ 15059 h 15592"/>
              <a:gd name="T24" fmla="*/ 676 w 10680"/>
              <a:gd name="T25" fmla="*/ 15059 h 15592"/>
              <a:gd name="T26" fmla="*/ 676 w 10680"/>
              <a:gd name="T27" fmla="*/ 15592 h 15592"/>
              <a:gd name="T28" fmla="*/ 10001 w 10680"/>
              <a:gd name="T29" fmla="*/ 15592 h 15592"/>
              <a:gd name="T30" fmla="*/ 10001 w 10680"/>
              <a:gd name="T31" fmla="*/ 15059 h 15592"/>
              <a:gd name="T32" fmla="*/ 10636 w 10680"/>
              <a:gd name="T33" fmla="*/ 15059 h 15592"/>
              <a:gd name="T34" fmla="*/ 10636 w 10680"/>
              <a:gd name="T35" fmla="*/ 15507 h 15592"/>
              <a:gd name="T36" fmla="*/ 10423 w 10680"/>
              <a:gd name="T37" fmla="*/ 15507 h 15592"/>
              <a:gd name="T38" fmla="*/ 10423 w 10680"/>
              <a:gd name="T39" fmla="*/ 14231 h 15592"/>
              <a:gd name="T40" fmla="*/ 10680 w 10680"/>
              <a:gd name="T41" fmla="*/ 14231 h 15592"/>
              <a:gd name="T42" fmla="*/ 10680 w 10680"/>
              <a:gd name="T43" fmla="*/ 1353 h 15592"/>
              <a:gd name="T44" fmla="*/ 10423 w 10680"/>
              <a:gd name="T45" fmla="*/ 1353 h 15592"/>
              <a:gd name="T46" fmla="*/ 10423 w 10680"/>
              <a:gd name="T47" fmla="*/ 85 h 15592"/>
              <a:gd name="T48" fmla="*/ 10636 w 10680"/>
              <a:gd name="T49" fmla="*/ 85 h 15592"/>
              <a:gd name="T50" fmla="*/ 10636 w 10680"/>
              <a:gd name="T51" fmla="*/ 526 h 15592"/>
              <a:gd name="T52" fmla="*/ 10001 w 10680"/>
              <a:gd name="T53" fmla="*/ 526 h 15592"/>
              <a:gd name="T54" fmla="*/ 10001 w 10680"/>
              <a:gd name="T55" fmla="*/ 0 h 15592"/>
              <a:gd name="T56" fmla="*/ 676 w 10680"/>
              <a:gd name="T57" fmla="*/ 0 h 15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680" h="15592">
                <a:moveTo>
                  <a:pt x="676" y="0"/>
                </a:moveTo>
                <a:lnTo>
                  <a:pt x="676" y="526"/>
                </a:lnTo>
                <a:lnTo>
                  <a:pt x="45" y="526"/>
                </a:lnTo>
                <a:lnTo>
                  <a:pt x="45" y="85"/>
                </a:lnTo>
                <a:lnTo>
                  <a:pt x="254" y="85"/>
                </a:lnTo>
                <a:lnTo>
                  <a:pt x="254" y="1353"/>
                </a:lnTo>
                <a:lnTo>
                  <a:pt x="0" y="1353"/>
                </a:lnTo>
                <a:lnTo>
                  <a:pt x="0" y="14231"/>
                </a:lnTo>
                <a:lnTo>
                  <a:pt x="254" y="14231"/>
                </a:lnTo>
                <a:lnTo>
                  <a:pt x="254" y="15507"/>
                </a:lnTo>
                <a:lnTo>
                  <a:pt x="45" y="15507"/>
                </a:lnTo>
                <a:lnTo>
                  <a:pt x="45" y="15059"/>
                </a:lnTo>
                <a:lnTo>
                  <a:pt x="676" y="15059"/>
                </a:lnTo>
                <a:lnTo>
                  <a:pt x="676" y="15592"/>
                </a:lnTo>
                <a:lnTo>
                  <a:pt x="10001" y="15592"/>
                </a:lnTo>
                <a:lnTo>
                  <a:pt x="10001" y="15059"/>
                </a:lnTo>
                <a:lnTo>
                  <a:pt x="10636" y="15059"/>
                </a:lnTo>
                <a:lnTo>
                  <a:pt x="10636" y="15507"/>
                </a:lnTo>
                <a:lnTo>
                  <a:pt x="10423" y="15507"/>
                </a:lnTo>
                <a:lnTo>
                  <a:pt x="10423" y="14231"/>
                </a:lnTo>
                <a:lnTo>
                  <a:pt x="10680" y="14231"/>
                </a:lnTo>
                <a:lnTo>
                  <a:pt x="10680" y="1353"/>
                </a:lnTo>
                <a:lnTo>
                  <a:pt x="10423" y="1353"/>
                </a:lnTo>
                <a:lnTo>
                  <a:pt x="10423" y="85"/>
                </a:lnTo>
                <a:lnTo>
                  <a:pt x="10636" y="85"/>
                </a:lnTo>
                <a:lnTo>
                  <a:pt x="10636" y="526"/>
                </a:lnTo>
                <a:lnTo>
                  <a:pt x="10001" y="526"/>
                </a:lnTo>
                <a:lnTo>
                  <a:pt x="10001" y="0"/>
                </a:lnTo>
                <a:lnTo>
                  <a:pt x="676" y="0"/>
                </a:lnTo>
                <a:close/>
              </a:path>
            </a:pathLst>
          </a:custGeom>
          <a:noFill/>
          <a:ln w="35560" cap="flat" cmpd="sng" algn="ctr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88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733256"/>
            <a:ext cx="3384376" cy="893961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байырлал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733256"/>
            <a:ext cx="3960440" cy="93610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Анай-Хаак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Ак-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Мөңгүн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-Тайга,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»…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43808" y="188640"/>
            <a:ext cx="32403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Чүве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аттары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51720" y="76470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6"/>
          </p:cNvCxnSpPr>
          <p:nvPr/>
        </p:nvCxnSpPr>
        <p:spPr>
          <a:xfrm>
            <a:off x="6084168" y="76470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55576" y="1412776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Ниити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1412776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99692" y="217459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296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3528" y="2780928"/>
            <a:ext cx="3240360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Чаңгыс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аймак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чүвелер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аттары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211960" y="2798078"/>
            <a:ext cx="4680520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Чаңгыс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аймак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чүвелерден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ылгалып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тускай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аттар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799692" y="3662174"/>
            <a:ext cx="0" cy="414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08304" y="3662174"/>
            <a:ext cx="0" cy="414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39552" y="4144486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Бичии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үжүк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эгелеп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бижиир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2040" y="4144486"/>
            <a:ext cx="36004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үжүк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эгелеп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бижиир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799692" y="5224606"/>
            <a:ext cx="0" cy="4366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308304" y="5224606"/>
            <a:ext cx="0" cy="496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3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9012" y="764704"/>
            <a:ext cx="2797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Кичээлден</a:t>
            </a: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2566" y="3085286"/>
            <a:ext cx="1953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Чедир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билип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албаадым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570" y="2204864"/>
            <a:ext cx="19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Билип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алдым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0557" y="3916283"/>
            <a:ext cx="26016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Чедир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билип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алыксап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 мен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53" y="2666529"/>
            <a:ext cx="1646475" cy="17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64" y="3916283"/>
            <a:ext cx="1716552" cy="180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3"/>
            <a:ext cx="1667173" cy="16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167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Тест «Морфология»</vt:lpstr>
      <vt:lpstr>Уруг, ыт, кожуун, тоол, байырлал, солун…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«Морфология»</dc:title>
  <dc:creator>Администратор</dc:creator>
  <cp:lastModifiedBy>папа</cp:lastModifiedBy>
  <cp:revision>6</cp:revision>
  <dcterms:created xsi:type="dcterms:W3CDTF">2015-12-08T02:37:13Z</dcterms:created>
  <dcterms:modified xsi:type="dcterms:W3CDTF">2016-02-07T06:48:27Z</dcterms:modified>
</cp:coreProperties>
</file>