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6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8751-79C1-4D2F-B052-B5AB0E718A30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06358B-D018-43CE-98C5-C9C2E4696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8751-79C1-4D2F-B052-B5AB0E718A30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358B-D018-43CE-98C5-C9C2E4696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8751-79C1-4D2F-B052-B5AB0E718A30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358B-D018-43CE-98C5-C9C2E4696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8751-79C1-4D2F-B052-B5AB0E718A30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906358B-D018-43CE-98C5-C9C2E4696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8751-79C1-4D2F-B052-B5AB0E718A30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358B-D018-43CE-98C5-C9C2E469611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8751-79C1-4D2F-B052-B5AB0E718A30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358B-D018-43CE-98C5-C9C2E4696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8751-79C1-4D2F-B052-B5AB0E718A30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906358B-D018-43CE-98C5-C9C2E469611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8751-79C1-4D2F-B052-B5AB0E718A30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358B-D018-43CE-98C5-C9C2E4696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8751-79C1-4D2F-B052-B5AB0E718A30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358B-D018-43CE-98C5-C9C2E4696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8751-79C1-4D2F-B052-B5AB0E718A30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358B-D018-43CE-98C5-C9C2E4696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C8751-79C1-4D2F-B052-B5AB0E718A30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6358B-D018-43CE-98C5-C9C2E469611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DC8751-79C1-4D2F-B052-B5AB0E718A30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906358B-D018-43CE-98C5-C9C2E469611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Семинар-практикум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458200" cy="381642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«Создание персонального сайта учителя»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518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Ученики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(основная аудитория)</a:t>
            </a:r>
            <a:r>
              <a:rPr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консультации по предмету;</a:t>
            </a: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материал для подготовки к уроку;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информация  о расписании консультаций, домашнем задании, конкурсах, школьных мероприятиях и т.д.</a:t>
            </a: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подготовка к экзаменам;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Blip>
                <a:blip r:embed="rId2"/>
              </a:buBlip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возможность дистанционного обучения.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633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содержательные компоненты: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  <a:defRPr/>
            </a:pPr>
            <a:r>
              <a:rPr lang="ru-RU" dirty="0"/>
              <a:t>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Материалы к урокам;</a:t>
            </a:r>
          </a:p>
          <a:p>
            <a:pPr>
              <a:buBlip>
                <a:blip r:embed="rId2"/>
              </a:buBlip>
              <a:defRPr/>
            </a:pPr>
            <a:r>
              <a:rPr lang="ru-RU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Методические разработки;</a:t>
            </a:r>
          </a:p>
          <a:p>
            <a:pPr>
              <a:buBlip>
                <a:blip r:embed="rId2"/>
              </a:buBlip>
              <a:defRPr/>
            </a:pPr>
            <a:r>
              <a:rPr lang="ru-RU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Творческие работы учащихся;</a:t>
            </a:r>
          </a:p>
          <a:p>
            <a:pPr>
              <a:buBlip>
                <a:blip r:embed="rId2"/>
              </a:buBlip>
              <a:defRPr/>
            </a:pPr>
            <a:r>
              <a:rPr lang="ru-RU" sz="3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Подготовка к ЕГЭ и ГИА;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  <a:defRPr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Личная характеристика автора (или портфолио учителя);</a:t>
            </a:r>
          </a:p>
          <a:p>
            <a:pPr>
              <a:buBlip>
                <a:blip r:embed="rId2"/>
              </a:buBlip>
              <a:defRPr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Форма обратной связи (обычно гостевая книга);</a:t>
            </a:r>
          </a:p>
          <a:p>
            <a:pPr>
              <a:buBlip>
                <a:blip r:embed="rId2"/>
              </a:buBlip>
              <a:defRPr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Фотогаллереи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Blip>
                <a:blip r:embed="rId2"/>
              </a:buBlip>
              <a:defRPr/>
            </a:pP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 Виртуальные  и видео уроки, тесты в режиме он-</a:t>
            </a:r>
            <a:r>
              <a:rPr lang="ru-RU" sz="3000" dirty="0" err="1">
                <a:latin typeface="Times New Roman" pitchFamily="18" charset="0"/>
                <a:cs typeface="Times New Roman" pitchFamily="18" charset="0"/>
              </a:rPr>
              <a:t>лайн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, интерактивные средства обучения…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5991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способы создания сайтов: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  <a:defRPr/>
            </a:pPr>
            <a:r>
              <a:rPr lang="ru-RU" sz="2400" dirty="0"/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 помощи программирования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Blip>
                <a:blip r:embed="rId2"/>
              </a:buBlip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 основе популярных программ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Blip>
                <a:blip r:embed="rId2"/>
              </a:buBlip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 помощи системы управления сайтом (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CMS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Blip>
                <a:blip r:embed="rId2"/>
              </a:buBlip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при помощи конструктора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2">
              <a:buBlip>
                <a:blip r:embed="rId2"/>
              </a:buBlip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nsportal.ru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Blip>
                <a:blip r:embed="rId2"/>
              </a:buBlip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Saitodrom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ru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Blip>
                <a:blip r:embed="rId2"/>
              </a:buBlip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Taba.ru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Blip>
                <a:blip r:embed="rId2"/>
              </a:buBlip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Wordpress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com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Blip>
                <a:blip r:embed="rId2"/>
              </a:buBlip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Ucoz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ru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Blip>
                <a:blip r:embed="rId2"/>
              </a:buBlip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Narod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ru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5424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Система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nsportal.ru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«Плюсы» мини-сайта: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Электронное  портфолио учителя  при прохождении аттестации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Необходим для участия в конкурсах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Прост в использовании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Дисциплинирует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41000 пользователей персональных сайтов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415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«Минусы» мини-сайта:</a:t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  <a:defRPr/>
            </a:pPr>
            <a:r>
              <a:rPr lang="ru-RU" dirty="0" smtClean="0"/>
              <a:t>Стандартная </a:t>
            </a:r>
            <a:r>
              <a:rPr lang="ru-RU" dirty="0"/>
              <a:t>главная страница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/>
              <a:t>Невозможно одновременно закачать видео размером больше 100 </a:t>
            </a:r>
            <a:r>
              <a:rPr lang="ru-RU" dirty="0" err="1"/>
              <a:t>мб</a:t>
            </a:r>
            <a:r>
              <a:rPr lang="ru-RU" dirty="0"/>
              <a:t>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/>
              <a:t>Требует кропотливой систематической работы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dirty="0"/>
              <a:t>Большая затрата времени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5852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Регистрация и создание мини-сайта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nsportal.ru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1.Набираем </a:t>
            </a:r>
            <a:r>
              <a:rPr lang="ru-RU" dirty="0"/>
              <a:t>в поисковике «</a:t>
            </a:r>
            <a:r>
              <a:rPr lang="en-US" dirty="0" err="1"/>
              <a:t>nsportal</a:t>
            </a:r>
            <a:r>
              <a:rPr lang="ru-RU" dirty="0"/>
              <a:t>.</a:t>
            </a:r>
            <a:r>
              <a:rPr lang="en-US" dirty="0" err="1"/>
              <a:t>ru</a:t>
            </a:r>
            <a:r>
              <a:rPr lang="ru-RU" dirty="0"/>
              <a:t>» и входим на главную страничку сайта «Социальная сеть работников образования»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71812"/>
            <a:ext cx="7632847" cy="3093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847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левой колонке нажимаем «Вход/регистрация»</a:t>
            </a: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484784"/>
            <a:ext cx="8136904" cy="5040560"/>
          </a:xfrm>
        </p:spPr>
      </p:pic>
    </p:spTree>
    <p:extLst>
      <p:ext uri="{BB962C8B-B14F-4D97-AF65-F5344CB8AC3E}">
        <p14:creationId xmlns:p14="http://schemas.microsoft.com/office/powerpoint/2010/main" val="123678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46774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Обратите внимание на подчёркнутое слово. В данном случае подчёркнуто слово «Войти», но это вход для уже зарегистрированных пользователей. Для первичной регистрации нажмите слово «Регистрация». В открывшемся окне введите своё имя,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mail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адрес и символы с контрольного вопроса. Затем нажмите кнопку «Регистрация» (внизу).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3212976"/>
            <a:ext cx="8352928" cy="3645024"/>
          </a:xfrm>
        </p:spPr>
      </p:pic>
    </p:spTree>
    <p:extLst>
      <p:ext uri="{BB962C8B-B14F-4D97-AF65-F5344CB8AC3E}">
        <p14:creationId xmlns:p14="http://schemas.microsoft.com/office/powerpoint/2010/main" val="2850142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324036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Вводим имя пользователя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(запишите или запомните это имя, оно будет необходимо постоянно для входа на вашу страничку),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mail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адрес и код с картинки. Нажимаем «Регистрация» (внизу). Далее появится надпись, что все рекомендации направлена на указанный адрес. Зайдите в свою почту и перейдите по ссылке: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3429000"/>
            <a:ext cx="8064895" cy="3168352"/>
          </a:xfrm>
          <a:noFill/>
        </p:spPr>
      </p:pic>
    </p:spTree>
    <p:extLst>
      <p:ext uri="{BB962C8B-B14F-4D97-AF65-F5344CB8AC3E}">
        <p14:creationId xmlns:p14="http://schemas.microsoft.com/office/powerpoint/2010/main" val="2933737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Перейдя по ссылке вы увидите: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484784"/>
            <a:ext cx="8496944" cy="4824536"/>
          </a:xfrm>
          <a:noFill/>
        </p:spPr>
      </p:pic>
    </p:spTree>
    <p:extLst>
      <p:ext uri="{BB962C8B-B14F-4D97-AF65-F5344CB8AC3E}">
        <p14:creationId xmlns:p14="http://schemas.microsoft.com/office/powerpoint/2010/main" val="2766929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916832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1. Анализ, обобщение и систематизация результатов своей работы.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2. Оценка профессиональной компетенции.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3. Планирование действий по преодолению трудностей и</a:t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достижению более высоких результатов.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04664"/>
            <a:ext cx="8458200" cy="108012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792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67565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Нажав «Войти» вы попадёте на страницу, где надо будет ввести </a:t>
            </a:r>
            <a:r>
              <a:rPr lang="ru-RU" sz="28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пароль (запомните его или запишите, т.к. он будет постоянно нужен для входа на свою страничку)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2492896"/>
            <a:ext cx="8352927" cy="3960440"/>
          </a:xfrm>
          <a:noFill/>
        </p:spPr>
      </p:pic>
    </p:spTree>
    <p:extLst>
      <p:ext uri="{BB962C8B-B14F-4D97-AF65-F5344CB8AC3E}">
        <p14:creationId xmlns:p14="http://schemas.microsoft.com/office/powerpoint/2010/main" val="4180282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86800" cy="8382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сути это уже начало оформления вашего мини-сайта. Прокрутите страницу вниз и увидите: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844824"/>
            <a:ext cx="8122091" cy="5013176"/>
          </a:xfrm>
          <a:noFill/>
        </p:spPr>
      </p:pic>
    </p:spTree>
    <p:extLst>
      <p:ext uri="{BB962C8B-B14F-4D97-AF65-F5344CB8AC3E}">
        <p14:creationId xmlns:p14="http://schemas.microsoft.com/office/powerpoint/2010/main" val="335017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7. </a:t>
            </a:r>
            <a:r>
              <a:rPr lang="ru-RU" dirty="0"/>
              <a:t>Советую сразу загрузить три фотографии для создания слайд-шоу на главной странице мини-сайта и затем нажать «Сохранить». После этого вы перейдёте на следующий этап создания своего мини-сайта.</a:t>
            </a:r>
          </a:p>
        </p:txBody>
      </p:sp>
    </p:spTree>
    <p:extLst>
      <p:ext uri="{BB962C8B-B14F-4D97-AF65-F5344CB8AC3E}">
        <p14:creationId xmlns:p14="http://schemas.microsoft.com/office/powerpoint/2010/main" val="2366677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8. </a:t>
            </a:r>
            <a:r>
              <a:rPr lang="ru-RU" dirty="0"/>
              <a:t>Однако может быть так, что в первый раз вы не загрузили фотографии и не редактировали текст для мини-сайта. Тогда, войдя по своему логину и паролю на страничку, загрузится следующий вид:</a:t>
            </a:r>
          </a:p>
        </p:txBody>
      </p:sp>
    </p:spTree>
    <p:extLst>
      <p:ext uri="{BB962C8B-B14F-4D97-AF65-F5344CB8AC3E}">
        <p14:creationId xmlns:p14="http://schemas.microsoft.com/office/powerpoint/2010/main" val="1733431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58" y="548680"/>
            <a:ext cx="8050083" cy="553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7978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53975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Далее надо будет в левой колонке, нажав «Редактировать» загрузить три фотографии и, нажав в центре «Редактировать главную страницу сайта» внести необходимую информацию для сайта. В результате мы получим свою страничку мини-сайта: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2924944"/>
            <a:ext cx="7344816" cy="3600400"/>
          </a:xfrm>
          <a:noFill/>
        </p:spPr>
      </p:pic>
    </p:spTree>
    <p:extLst>
      <p:ext uri="{BB962C8B-B14F-4D97-AF65-F5344CB8AC3E}">
        <p14:creationId xmlns:p14="http://schemas.microsoft.com/office/powerpoint/2010/main" val="689016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10. </a:t>
            </a:r>
            <a:r>
              <a:rPr lang="ru-RU" dirty="0"/>
              <a:t>В разделе </a:t>
            </a:r>
            <a:r>
              <a:rPr lang="ru-RU" b="1" dirty="0"/>
              <a:t>«Моё портфолио» </a:t>
            </a:r>
            <a:r>
              <a:rPr lang="ru-RU" dirty="0"/>
              <a:t>можно размещать свои учебно-методические материалы: конспекты  уроков, внеклассных мероприятий, презентации к урокам, тесты, тексты контрольных и самостоятельных  работ. </a:t>
            </a:r>
            <a:br>
              <a:rPr lang="ru-RU" dirty="0"/>
            </a:br>
            <a:r>
              <a:rPr lang="ru-RU" dirty="0"/>
              <a:t> Для этого нажимаем «Добавить учебный материал в портфолио» и размещаем материал. После размещения материала вы сможете заказать:</a:t>
            </a:r>
            <a:br>
              <a:rPr lang="ru-RU" dirty="0"/>
            </a:br>
            <a:r>
              <a:rPr lang="ru-RU" dirty="0"/>
              <a:t>Сертификат о создании мини-сайта;</a:t>
            </a:r>
            <a:br>
              <a:rPr lang="ru-RU" dirty="0"/>
            </a:br>
            <a:r>
              <a:rPr lang="ru-RU" dirty="0"/>
              <a:t>Сертификат о публикации материала в СМИ.</a:t>
            </a:r>
          </a:p>
        </p:txBody>
      </p:sp>
    </p:spTree>
    <p:extLst>
      <p:ext uri="{BB962C8B-B14F-4D97-AF65-F5344CB8AC3E}">
        <p14:creationId xmlns:p14="http://schemas.microsoft.com/office/powerpoint/2010/main" val="13288817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Дальнейший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путь работы с сайтом полностью зависит от вашего желания и активности. Здесь можно создавать свои альбомы, блоки, приглашать друзей, находить необходимую информацию по темам, пройти обучение в виртуальном университете и много другое.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b="1" dirty="0"/>
              <a:t>    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406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692696"/>
            <a:ext cx="8686800" cy="53874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Педагогическая деятельность сегодня предполагает обмен опытом с коллегами, для этого и создаёт учитель свой сайт. Учитель должен быть готов к творческой деятельности сам, чтобы помочь ребёнку раскрыть его творческий потенциал, для этого и создает учитель свой сайт. Школе, родителям, ученикам нужен успешный учитель, значит он должен иметь высокие личностные качества: социальную ответственность, искренность, оптимизм, готовность соучаствовать, должен иметь индивидуальный стиль работы и, конечно, свой сайт. </a:t>
            </a:r>
          </a:p>
        </p:txBody>
      </p:sp>
    </p:spTree>
    <p:extLst>
      <p:ext uri="{BB962C8B-B14F-4D97-AF65-F5344CB8AC3E}">
        <p14:creationId xmlns:p14="http://schemas.microsoft.com/office/powerpoint/2010/main" val="26314685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692696"/>
            <a:ext cx="8458200" cy="5383091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Методический семинар по теме «Создание персонального сайта учителя» был проведен 28 ноября 2015г для учителей МБОУ СОШ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с.Успенка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В итоге работы учителя на 100% создали свои персональные сайты, активно участвуют в различных конкурсах, обмениваются педагогическим опытом с коллегами. Создание сайта помогает при прохождении аттестации и повышению качества преподавания.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Сайт с качественными материалами показывает насколько компетентен и профессионален учитель. Постоянная работа над сайтом показывает стремление к самообразованию и самосовершенствованию учителя.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Желаем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творческих успехов!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Удачи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работе!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26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340768"/>
            <a:ext cx="8458200" cy="48245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Профессиональная </a:t>
            </a:r>
            <a:r>
              <a:rPr lang="ru-RU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деятельность учителя должна </a:t>
            </a:r>
            <a:r>
              <a:rPr lang="ru-RU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выходить</a:t>
            </a:r>
            <a:r>
              <a:rPr lang="ru-RU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рамки</a:t>
            </a:r>
            <a:r>
              <a:rPr lang="ru-RU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школьных</a:t>
            </a:r>
            <a:r>
              <a:rPr lang="ru-RU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стен</a:t>
            </a:r>
            <a:br>
              <a:rPr lang="ru-RU" sz="2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должен </a:t>
            </a:r>
            <a:r>
              <a:rPr lang="ru-RU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использовать</a:t>
            </a:r>
            <a:r>
              <a:rPr lang="ru-RU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элементы</a:t>
            </a:r>
            <a:r>
              <a:rPr lang="ru-RU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дистанционного</a:t>
            </a:r>
            <a:r>
              <a:rPr lang="ru-RU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lang="ru-RU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в рамках своей </a:t>
            </a:r>
            <a: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деятельности</a:t>
            </a:r>
            <a:b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</a:t>
            </a:r>
            <a:r>
              <a:rPr lang="ru-RU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должен </a:t>
            </a:r>
            <a:r>
              <a:rPr lang="ru-RU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осуществлять</a:t>
            </a:r>
            <a:r>
              <a:rPr lang="ru-RU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популяризацию</a:t>
            </a:r>
            <a:r>
              <a:rPr lang="ru-RU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детских достижений</a:t>
            </a:r>
            <a:br>
              <a:rPr lang="ru-RU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Учитель должен </a:t>
            </a:r>
            <a:r>
              <a:rPr lang="ru-RU" sz="2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демонстрировать</a:t>
            </a:r>
            <a:r>
              <a:rPr lang="ru-RU" sz="2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продукты своей профессиональной деятельности. </a:t>
            </a:r>
            <a:r>
              <a:rPr lang="ru-RU" sz="22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труда учителя не должны оставаться в рамках кабинета, а должны стать достоянием  учеников и коллег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458200" cy="9144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Требования к современному учителю: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163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88640"/>
            <a:ext cx="8458200" cy="532859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Сайт</a:t>
            </a:r>
            <a:r>
              <a:rPr lang="ru-RU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(от англ.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website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web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— «паутина, сеть» и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site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— «место», буквально «место, сегмент, часть в сети») — совокупность электронных документов (файлов) частного лица или организации в компьютерной сети, объединённых под одним адресом (доменным именем или IP-адресом).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942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458200" cy="489654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помогает создать учителю позитивную репутацию, способствует развитию его общественного признания как современного и неравнодушного к жизни человека;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показывает </a:t>
            </a:r>
            <a:r>
              <a:rPr lang="ru-RU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профессионализм и уровень компетентности учителя;</a:t>
            </a:r>
            <a:br>
              <a:rPr lang="ru-RU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помогает </a:t>
            </a:r>
            <a:r>
              <a:rPr lang="ru-RU" sz="27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учителю находить заинтересованных коллег из других школ, осуществлять обмен конспектами, интересными методами и приемами преподавания, профессиональными мнениями;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возможности для профессионального роста учителя: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022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412776"/>
            <a:ext cx="8458200" cy="165442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предоставляет учителю возможность проводить консультации и давать профессиональные рекомендации родителям по вопросам  обучения их детей;</a:t>
            </a:r>
            <a:b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выступает 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средством организации дифференциации и индивидуализации обучения;</a:t>
            </a:r>
            <a:b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выступает 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одним из основных критериев при аттестации учителей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возможности для профессионального роста учителя: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16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8458200" cy="12223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методические разработки; </a:t>
            </a:r>
            <a:b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разработки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 использованием ИКТ (презентации, </a:t>
            </a:r>
            <a:r>
              <a:rPr lang="ru-RU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видеоуроки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и т.д.);</a:t>
            </a:r>
            <a:b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обмен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мнениями</a:t>
            </a:r>
            <a:b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Коллеги – учителя</a:t>
            </a:r>
            <a:r>
              <a:rPr lang="ru-RU" sz="4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107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Службы управления образованием</a:t>
            </a:r>
            <a:r>
              <a:rPr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методическая, дидактическая литература;</a:t>
            </a:r>
            <a:endParaRPr lang="ru-RU" sz="36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Blip>
                <a:blip r:embed="rId2"/>
              </a:buBlip>
              <a:defRPr/>
            </a:pPr>
            <a:r>
              <a:rPr lang="ru-RU" sz="3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выступления на семинарах, конференциях и т.д.;</a:t>
            </a:r>
          </a:p>
          <a:p>
            <a:pPr>
              <a:buBlip>
                <a:blip r:embed="rId2"/>
              </a:buBlip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портфолио.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9959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Родители учеников</a:t>
            </a: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успеваемость и поведение своего ребенка на уроке;</a:t>
            </a:r>
          </a:p>
          <a:p>
            <a:pPr>
              <a:buBlip>
                <a:blip r:embed="rId2"/>
              </a:buBlip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общение с преподавателем посредством сайта, т.к. в силу занятости современных родителей, им сложно зачастую найти время для посещения школы.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9561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</TotalTime>
  <Words>938</Words>
  <Application>Microsoft Office PowerPoint</Application>
  <PresentationFormat>Экран (4:3)</PresentationFormat>
  <Paragraphs>75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Семинар-практикум</vt:lpstr>
      <vt:lpstr>1. Анализ, обобщение и систематизация результатов своей работы. 2. Оценка профессиональной компетенции. 3. Планирование действий по преодолению трудностей и достижению более высоких результатов. </vt:lpstr>
      <vt:lpstr>Профессиональная деятельность учителя должна выходить  за рамки школьных стен  Учитель должен использовать элементы  дистанционного обучения в рамках своей деятельности   Учитель должен осуществлять популяризацию детских достижений   Учитель должен демонстрировать продукты своей профессиональной деятельности. Результаты труда учителя не должны оставаться в рамках кабинета, а должны стать достоянием  учеников и коллег</vt:lpstr>
      <vt:lpstr>Презентация PowerPoint</vt:lpstr>
      <vt:lpstr>помогает создать учителю позитивную репутацию, способствует развитию его общественного признания как современного и неравнодушного к жизни человека;   показывает профессионализм и уровень компетентности учителя;    помогает учителю находить заинтересованных коллег из других школ, осуществлять обмен конспектами, интересными методами и приемами преподавания, профессиональными мнениями; </vt:lpstr>
      <vt:lpstr>предоставляет учителю возможность проводить консультации и давать профессиональные рекомендации родителям по вопросам  обучения их детей;   выступает средством организации дифференциации и индивидуализации обучения;   выступает одним из основных критериев при аттестации учителей</vt:lpstr>
      <vt:lpstr> методические разработки;    разработки с использованием ИКТ (презентации, видеоуроки и т.д.);   обмен мнениями </vt:lpstr>
      <vt:lpstr>Службы управления образованием:</vt:lpstr>
      <vt:lpstr>Родители учеников: </vt:lpstr>
      <vt:lpstr>Ученики (основная аудитория):</vt:lpstr>
      <vt:lpstr>основные содержательные компоненты:</vt:lpstr>
      <vt:lpstr>способы создания сайтов:</vt:lpstr>
      <vt:lpstr>Система nsportal.ru</vt:lpstr>
      <vt:lpstr>«Минусы» мини-сайта: </vt:lpstr>
      <vt:lpstr>Регистрация и создание мини-сайта на nsportal.ru</vt:lpstr>
      <vt:lpstr>2. В левой колонке нажимаем «Вход/регистрация»</vt:lpstr>
      <vt:lpstr>Обратите внимание на подчёркнутое слово. В данном случае подчёркнуто слово «Войти», но это вход для уже зарегистрированных пользователей. Для первичной регистрации нажмите слово «Регистрация». В открывшемся окне введите своё имя, E-mail адрес и символы с контрольного вопроса. Затем нажмите кнопку «Регистрация» (внизу).</vt:lpstr>
      <vt:lpstr>3. Вводим имя пользователя (запишите или запомните это имя, оно будет необходимо постоянно для входа на вашу страничку), e-mail адрес и код с картинки. Нажимаем «Регистрация» (внизу). Далее появится надпись, что все рекомендации направлена на указанный адрес. Зайдите в свою почту и перейдите по ссылке:</vt:lpstr>
      <vt:lpstr>4. Перейдя по ссылке вы увидите:</vt:lpstr>
      <vt:lpstr>5. Нажав «Войти» вы попадёте на страницу, где надо будет ввести пароль (запомните его или запишите, т.к. он будет постоянно нужен для входа на свою страничку)</vt:lpstr>
      <vt:lpstr>6. По сути это уже начало оформления вашего мини-сайта. Прокрутите страницу вниз и увидите:</vt:lpstr>
      <vt:lpstr>Презентация PowerPoint</vt:lpstr>
      <vt:lpstr>Презентация PowerPoint</vt:lpstr>
      <vt:lpstr>Презентация PowerPoint</vt:lpstr>
      <vt:lpstr>9. Далее надо будет в левой колонке, нажав «Редактировать» загрузить три фотографии и, нажав в центре «Редактировать главную страницу сайта» внести необходимую информацию для сайта. В результате мы получим свою страничку мини-сайта: </vt:lpstr>
      <vt:lpstr>Презентация PowerPoint</vt:lpstr>
      <vt:lpstr>Презентация PowerPoint</vt:lpstr>
      <vt:lpstr>Презентация PowerPoint</vt:lpstr>
      <vt:lpstr>Методический семинар по теме «Создание персонального сайта учителя» был проведен 28 ноября 2015г для учителей МБОУ СОШ с.Успенка. В итоге работы учителя на 100% создали свои персональные сайты, активно участвуют в различных конкурсах, обмениваются педагогическим опытом с коллегами. Создание сайта помогает при прохождении аттестации и повышению качества преподавания. Сайт с качественными материалами показывает насколько компетентен и профессионален учитель. Постоянная работа над сайтом показывает стремление к самообразованию и самосовершенствованию учителя.                                                 Желаем творческих успехов!                                            Удачи в работе!   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Семинар-практикум</dc:title>
  <dc:creator>User</dc:creator>
  <cp:lastModifiedBy>User</cp:lastModifiedBy>
  <cp:revision>4</cp:revision>
  <dcterms:created xsi:type="dcterms:W3CDTF">2016-02-18T12:25:20Z</dcterms:created>
  <dcterms:modified xsi:type="dcterms:W3CDTF">2016-02-18T13:03:35Z</dcterms:modified>
</cp:coreProperties>
</file>