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5" r:id="rId3"/>
    <p:sldId id="257" r:id="rId4"/>
    <p:sldId id="261" r:id="rId5"/>
    <p:sldId id="276" r:id="rId6"/>
    <p:sldId id="259" r:id="rId7"/>
    <p:sldId id="260" r:id="rId8"/>
    <p:sldId id="262" r:id="rId9"/>
    <p:sldId id="267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6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78" autoAdjust="0"/>
    <p:restoredTop sz="94660"/>
  </p:normalViewPr>
  <p:slideViewPr>
    <p:cSldViewPr>
      <p:cViewPr varScale="1">
        <p:scale>
          <a:sx n="45" d="100"/>
          <a:sy n="45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B052-6D93-4685-8B1E-4678CCCF02DB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38C-5131-4251-9228-2DC7F65CC5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B052-6D93-4685-8B1E-4678CCCF02DB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38C-5131-4251-9228-2DC7F65CC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B052-6D93-4685-8B1E-4678CCCF02DB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38C-5131-4251-9228-2DC7F65CC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B052-6D93-4685-8B1E-4678CCCF02DB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38C-5131-4251-9228-2DC7F65CC5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B052-6D93-4685-8B1E-4678CCCF02DB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38C-5131-4251-9228-2DC7F65CC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B052-6D93-4685-8B1E-4678CCCF02DB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38C-5131-4251-9228-2DC7F65CC5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B052-6D93-4685-8B1E-4678CCCF02DB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38C-5131-4251-9228-2DC7F65CC5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B052-6D93-4685-8B1E-4678CCCF02DB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38C-5131-4251-9228-2DC7F65CC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B052-6D93-4685-8B1E-4678CCCF02DB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38C-5131-4251-9228-2DC7F65CC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B052-6D93-4685-8B1E-4678CCCF02DB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38C-5131-4251-9228-2DC7F65CC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B052-6D93-4685-8B1E-4678CCCF02DB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938C-5131-4251-9228-2DC7F65CC5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74B052-6D93-4685-8B1E-4678CCCF02DB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F51938C-5131-4251-9228-2DC7F65CC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4149080"/>
            <a:ext cx="5637010" cy="882119"/>
          </a:xfrm>
        </p:spPr>
        <p:txBody>
          <a:bodyPr>
            <a:noAutofit/>
          </a:bodyPr>
          <a:lstStyle/>
          <a:p>
            <a:pPr algn="r"/>
            <a:r>
              <a:rPr lang="ru-RU" sz="2000" dirty="0" err="1" smtClean="0"/>
              <a:t>Расева</a:t>
            </a:r>
            <a:r>
              <a:rPr lang="ru-RU" sz="2000" dirty="0" smtClean="0"/>
              <a:t> </a:t>
            </a:r>
            <a:r>
              <a:rPr lang="ru-RU" sz="2000" smtClean="0"/>
              <a:t>Галина Константиновна</a:t>
            </a:r>
            <a:endParaRPr lang="ru-RU" sz="2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7175351" cy="1793167"/>
          </a:xfrm>
        </p:spPr>
        <p:txBody>
          <a:bodyPr/>
          <a:lstStyle/>
          <a:p>
            <a:r>
              <a:rPr lang="ru-RU" sz="3600" dirty="0" smtClean="0"/>
              <a:t>Развитие слухового восприятия, слухового внимания и слуховой памяти у детей раннего возраста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57574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6632"/>
            <a:ext cx="7148264" cy="347472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Кто что услышит?</a:t>
            </a:r>
          </a:p>
          <a:p>
            <a:r>
              <a:rPr lang="ru-RU" dirty="0"/>
              <a:t>Цель: Развивать слуховое внимание, память, восприятие, пополнять активный словарь.</a:t>
            </a:r>
          </a:p>
          <a:p>
            <a:r>
              <a:rPr lang="ru-RU" dirty="0"/>
              <a:t>Оборудование: Ширма, колокольчик, бубен, молоточек, барабан и т.п.</a:t>
            </a:r>
          </a:p>
          <a:p>
            <a:r>
              <a:rPr lang="ru-RU" dirty="0"/>
              <a:t>Ход: Взрослый за ширмой по очереди издает звуки выше перечисленными предметами и предлагает детям отгадать, каким предметом произведен звук. Звуки должны быть ясными и контрастными, чтобы ребенок мог их угадать. </a:t>
            </a:r>
          </a:p>
          <a:p>
            <a:endParaRPr lang="ru-RU" dirty="0"/>
          </a:p>
        </p:txBody>
      </p:sp>
      <p:pic>
        <p:nvPicPr>
          <p:cNvPr id="3074" name="Picture 2" descr="D:\с нетбука\с компапа\мама работа\дети\P103087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3" y="3573016"/>
            <a:ext cx="6336704" cy="3203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7447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784976" cy="3474720"/>
          </a:xfrm>
        </p:spPr>
        <p:txBody>
          <a:bodyPr>
            <a:noAutofit/>
          </a:bodyPr>
          <a:lstStyle/>
          <a:p>
            <a:r>
              <a:rPr lang="ru-RU" sz="1800" b="1" dirty="0"/>
              <a:t>Угадай, что делать</a:t>
            </a:r>
          </a:p>
          <a:p>
            <a:r>
              <a:rPr lang="ru-RU" sz="1800" dirty="0"/>
              <a:t>Цель: Развивать слуховое восприятие и память, развивать умение переключать слуховое внимание, развивать координацию движений, умение соотносить свои действия со звучанием бубна.</a:t>
            </a:r>
          </a:p>
          <a:p>
            <a:r>
              <a:rPr lang="ru-RU" sz="1800" dirty="0"/>
              <a:t>Оборудование: Бубен, два флажка.</a:t>
            </a:r>
          </a:p>
          <a:p>
            <a:r>
              <a:rPr lang="ru-RU" sz="1800" dirty="0"/>
              <a:t>Ход: У ребенка в руках два флажка. Если взрослый громко звенит в бубен, малыш поднимает флажки вверх и машет ими, а если бубен звучит тихо - опускает флажки вниз.</a:t>
            </a:r>
          </a:p>
          <a:p>
            <a:r>
              <a:rPr lang="ru-RU" sz="1800" dirty="0"/>
              <a:t>Важно следить за правильной осанкой детей и точным выполнением движений. Чередовать громкое и тихое звучание бубна нужно не более 4 раз, чтобы ребенок мог легко выполнять упражнение.</a:t>
            </a:r>
          </a:p>
        </p:txBody>
      </p:sp>
      <p:pic>
        <p:nvPicPr>
          <p:cNvPr id="4098" name="Picture 2" descr="D:\с нетбука\с компапа\мама работа\дети\P103089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33056"/>
            <a:ext cx="6552728" cy="281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126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136904" cy="55778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Кто внимательный?</a:t>
            </a:r>
          </a:p>
          <a:p>
            <a:r>
              <a:rPr lang="ru-RU" dirty="0"/>
              <a:t>Цель: Развивать остроту слуха, умение правильно воспринимать словесную инструкцию независимо от силы голоса, которым ее произносят.</a:t>
            </a:r>
          </a:p>
          <a:p>
            <a:r>
              <a:rPr lang="ru-RU" dirty="0"/>
              <a:t>Оборудование: Кукла, игрушечный мишка, машинка.</a:t>
            </a:r>
          </a:p>
          <a:p>
            <a:r>
              <a:rPr lang="ru-RU" dirty="0"/>
              <a:t>Ход: Взрослый сидит около стола, на котором лежат игрушки. Ребенок находится на расстоянии 2 - 3 метров от него. Взрослый предупреждает ребенка: «Я буду говорить шепотом, поэтому сидеть надо тихо, чтобы было слышно. Будь внимательней!» Затем говорит:</a:t>
            </a:r>
          </a:p>
          <a:p>
            <a:r>
              <a:rPr lang="ru-RU" dirty="0"/>
              <a:t>- Возьми мишку и посади в машину.</a:t>
            </a:r>
          </a:p>
          <a:p>
            <a:r>
              <a:rPr lang="ru-RU" dirty="0"/>
              <a:t>- Возьми мишку из машины.</a:t>
            </a:r>
          </a:p>
          <a:p>
            <a:r>
              <a:rPr lang="ru-RU" dirty="0"/>
              <a:t>- Посади в машину куклу.</a:t>
            </a:r>
          </a:p>
          <a:p>
            <a:r>
              <a:rPr lang="ru-RU" dirty="0"/>
              <a:t>- Покатай куклу машине.</a:t>
            </a:r>
          </a:p>
          <a:p>
            <a:r>
              <a:rPr lang="ru-RU" dirty="0" smtClean="0"/>
              <a:t>Ребенок должен услышать, понять и выполнить эти поручения. Задания нужно давать краткие и простые, а произносить их тихо, но очень четко.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420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D:\с нетбука\с компапа\мама работа\дети\P1030888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776864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586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4206240"/>
          </a:xfrm>
        </p:spPr>
        <p:txBody>
          <a:bodyPr>
            <a:normAutofit/>
          </a:bodyPr>
          <a:lstStyle/>
          <a:p>
            <a:r>
              <a:rPr lang="ru-RU" b="1" dirty="0" smtClean="0"/>
              <a:t>Кто лает? (Что звучит?)</a:t>
            </a:r>
          </a:p>
          <a:p>
            <a:r>
              <a:rPr lang="ru-RU" dirty="0" smtClean="0"/>
              <a:t>        Цель: Развитие слухового внимания, выработка умения повышать и понижать голос.</a:t>
            </a:r>
          </a:p>
          <a:p>
            <a:r>
              <a:rPr lang="ru-RU" dirty="0" smtClean="0"/>
              <a:t>Ход: Логопед говорит, что в гости к детям пришли 2 собачки (большая и маленькая). Большая собачка лает «АВ-АВ-АВ» (произносит звукоподражание низким голосом), а маленькая «</a:t>
            </a:r>
            <a:r>
              <a:rPr lang="ru-RU" dirty="0" err="1" smtClean="0"/>
              <a:t>ав-ав-ав</a:t>
            </a:r>
            <a:r>
              <a:rPr lang="ru-RU" dirty="0" smtClean="0"/>
              <a:t>» (произносит высоким «тоненьким» голосом. Затем дети должны угадать, какая собачка лает.</a:t>
            </a:r>
          </a:p>
        </p:txBody>
      </p:sp>
      <p:pic>
        <p:nvPicPr>
          <p:cNvPr id="1027" name="Picture 3" descr="C:\Users\пользователь\Desktop\Новая папка\P103089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71604" y="3143248"/>
            <a:ext cx="5715040" cy="371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4206240"/>
          </a:xfrm>
        </p:spPr>
        <p:txBody>
          <a:bodyPr>
            <a:normAutofit/>
          </a:bodyPr>
          <a:lstStyle/>
          <a:p>
            <a:r>
              <a:rPr lang="ru-RU" b="1" dirty="0" smtClean="0"/>
              <a:t> Кто как голос подает?</a:t>
            </a:r>
            <a:endParaRPr lang="ru-RU" dirty="0" smtClean="0"/>
          </a:p>
          <a:p>
            <a:r>
              <a:rPr lang="ru-RU" dirty="0" smtClean="0"/>
              <a:t>Цель: Развитие слухового внимания и способности к звукоподражанию.</a:t>
            </a:r>
          </a:p>
          <a:p>
            <a:r>
              <a:rPr lang="ru-RU" dirty="0" smtClean="0"/>
              <a:t>Ход: Логопед показывает детям картинки животных и говорит: «Это кошка. Кошка мяукает «мяу-мяу-мяу». Это собака. Собака лает « </a:t>
            </a:r>
            <a:r>
              <a:rPr lang="ru-RU" dirty="0" err="1" smtClean="0"/>
              <a:t>ав-ав-ав</a:t>
            </a:r>
            <a:r>
              <a:rPr lang="ru-RU" dirty="0" smtClean="0"/>
              <a:t>». Это мышка. Мышка пищит «пи-пи-пи». Затем по звукоподражаниям ребенок должен найти и показать соответствующую картинку.</a:t>
            </a:r>
            <a:endParaRPr lang="ru-RU" dirty="0"/>
          </a:p>
        </p:txBody>
      </p:sp>
      <p:pic>
        <p:nvPicPr>
          <p:cNvPr id="2050" name="Picture 2" descr="C:\Users\пользователь\Desktop\Новая папка\P103089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10" y="2928934"/>
            <a:ext cx="7775690" cy="3929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 Поезд</a:t>
            </a:r>
          </a:p>
          <a:p>
            <a:r>
              <a:rPr lang="ru-RU" sz="2800" dirty="0" smtClean="0"/>
              <a:t>                  Цель: Развитие силы голоса, слухового восприятия.</a:t>
            </a:r>
          </a:p>
          <a:p>
            <a:r>
              <a:rPr lang="ru-RU" sz="2800" dirty="0" smtClean="0"/>
              <a:t>Ход: Логопед показывает детям картинку и говорит, что один поезд близко и гудит громко, другой – не очень громко, а третий – тихо. Затем задает вопросы детям .</a:t>
            </a:r>
          </a:p>
          <a:p>
            <a:r>
              <a:rPr lang="ru-RU" sz="2800" dirty="0" smtClean="0"/>
              <a:t>     1.Угадай и покажи, какой поезд гудит вот так: ТУ-ТУ-ТУ!(логопед гудит очень громко).</a:t>
            </a:r>
          </a:p>
          <a:p>
            <a:r>
              <a:rPr lang="ru-RU" sz="2800" dirty="0" smtClean="0"/>
              <a:t>     2.А теперь покажи, какой поезд гудит вот так: Ту-Ту-Ту! (логопед гудит голосом средней силы).</a:t>
            </a:r>
          </a:p>
          <a:p>
            <a:r>
              <a:rPr lang="ru-RU" sz="2800" dirty="0" smtClean="0"/>
              <a:t>     3. А какой поезд гудит так: ту-ту-ту! (логопед гудит очень тихо).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пользователь\Desktop\Новая папка\P10309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Три медведя ( развитие высоты голоса)</a:t>
            </a:r>
          </a:p>
          <a:p>
            <a:r>
              <a:rPr lang="ru-RU" sz="2800" dirty="0" smtClean="0"/>
              <a:t>  Ход: Логопед показывает детям иллюстрацию из сказки «Три медведя). Просит вспомнить из какой сказки эти медведи.</a:t>
            </a:r>
          </a:p>
          <a:p>
            <a:r>
              <a:rPr lang="ru-RU" sz="2800" dirty="0" smtClean="0"/>
              <a:t>     1.Угадай, кто рычит: медведь, медведица или медвежонок ( рычит голосом разной высоты: самый низкий – папа, самый высокий – Мишутка, средний – мама).</a:t>
            </a:r>
          </a:p>
          <a:p>
            <a:r>
              <a:rPr lang="ru-RU" sz="2800" dirty="0" smtClean="0"/>
              <a:t>     2. Угадай, кто это говорит: «Кто сидел на моем стуле?» (говорит низким, средним и высоким голосом).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пользователь\Desktop\Новая папка\P103090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28662" y="357166"/>
            <a:ext cx="6400800" cy="5929354"/>
          </a:xfrm>
        </p:spPr>
        <p:txBody>
          <a:bodyPr>
            <a:noAutofit/>
          </a:bodyPr>
          <a:lstStyle/>
          <a:p>
            <a:r>
              <a:rPr lang="ru-RU" sz="3200" dirty="0" smtClean="0"/>
              <a:t> Я много лет работаю с детьми раннего возраста и хочу рассказать вам о хорошо знакомой и близкой для вас теме – развитии фонематических процессов с самого раннего возраста.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357166"/>
            <a:ext cx="2643174" cy="384907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Колобок</a:t>
            </a:r>
          </a:p>
          <a:p>
            <a:r>
              <a:rPr lang="ru-RU" sz="2800" dirty="0" smtClean="0"/>
              <a:t>(игра для развития высоты и тембра голоса)</a:t>
            </a:r>
            <a:endParaRPr lang="ru-RU" sz="2800" dirty="0"/>
          </a:p>
        </p:txBody>
      </p:sp>
      <p:pic>
        <p:nvPicPr>
          <p:cNvPr id="32771" name="Picture 3" descr="F:\DCIM\103_PANA\P103090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79694" y="0"/>
            <a:ext cx="656430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136904" cy="5649808"/>
          </a:xfrm>
        </p:spPr>
        <p:txBody>
          <a:bodyPr>
            <a:normAutofit/>
          </a:bodyPr>
          <a:lstStyle/>
          <a:p>
            <a:r>
              <a:rPr lang="ru-RU" dirty="0"/>
              <a:t>Таким образом, развитие слухового восприятия, а также слухового внимания и слуховой памяти позволяет добиваться наиболее эффективных и ускоренных результатов развития  фонематического восприятия. Это очень важно, так как неумение вслушиваться в речь окружающих часто является одной из причин неправильного звукопроизношения и других нарушений речи.</a:t>
            </a:r>
          </a:p>
          <a:p>
            <a:r>
              <a:rPr lang="ru-RU" dirty="0"/>
              <a:t>Но развитие слухового восприятия не происходит само по себе. Его необходимо развивать с раннего возраста. Поэтому проведение дидактических игр и упражнений, направленных на развитие слухового восприятия, является необходимой составной частью коррекционно-логопедического процесса во всех специальных учреждениях, где воспитываются дети раннего возраста.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31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280920" cy="6120680"/>
          </a:xfrm>
        </p:spPr>
        <p:txBody>
          <a:bodyPr>
            <a:normAutofit fontScale="70000" lnSpcReduction="20000"/>
          </a:bodyPr>
          <a:lstStyle/>
          <a:p>
            <a:r>
              <a:rPr lang="ru-RU" sz="4400" dirty="0"/>
              <a:t>Мы живем в мире сложных природных, речевых, музыкальных звуков. С самого рождения ребенка окружает множество звуков: шум ветра и дождя, шелест листьев, лай собаки, сигналы машин, музыка, речь людей.</a:t>
            </a:r>
          </a:p>
          <a:p>
            <a:r>
              <a:rPr lang="ru-RU" sz="4400" dirty="0"/>
              <a:t>Но все эти слуховые впечатления воспринимаются малышом неосознанно, сливаясь с другими, более важными для него сигналами. Ребенок пока еще не умеет управлять своим слухом, порой просто не замечает звуков, не может сравнивать и оценивать их по громкости, силе, тембру.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889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7920880" cy="5505792"/>
          </a:xfrm>
        </p:spPr>
        <p:txBody>
          <a:bodyPr>
            <a:normAutofit/>
          </a:bodyPr>
          <a:lstStyle/>
          <a:p>
            <a:r>
              <a:rPr lang="ru-RU" sz="2400" b="1" dirty="0"/>
              <a:t>Слуховое восприятие </a:t>
            </a:r>
            <a:r>
              <a:rPr lang="ru-RU" sz="2400" dirty="0"/>
              <a:t>- очень важная особенность человека, без нее нельзя научиться слышать и понимать речь, основное средство общения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Слуховое восприятие начинается со </a:t>
            </a:r>
            <a:r>
              <a:rPr lang="ru-RU" sz="2400" b="1" dirty="0" smtClean="0"/>
              <a:t>слухового внимания</a:t>
            </a:r>
            <a:r>
              <a:rPr lang="ru-RU" sz="2400" dirty="0" smtClean="0"/>
              <a:t>- умения </a:t>
            </a:r>
            <a:r>
              <a:rPr lang="ru-RU" sz="2400" dirty="0"/>
              <a:t>сосредотачиваться на звуке, определять его и соотносить с издаваемым предметом.</a:t>
            </a:r>
          </a:p>
          <a:p>
            <a:r>
              <a:rPr lang="ru-RU" sz="2400" b="1" dirty="0"/>
              <a:t>Слуховая память </a:t>
            </a:r>
            <a:r>
              <a:rPr lang="ru-RU" sz="2400" dirty="0"/>
              <a:t>– умение удерживать в памяти и воспроизводить сложную многоступенчатую инструкцию, ряд действий, слов и т.д. 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13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 Развитие слухового восприятия я веду в 2-х направлениях:   </a:t>
            </a:r>
          </a:p>
          <a:p>
            <a:r>
              <a:rPr lang="ru-RU" sz="2400" b="1" dirty="0" smtClean="0"/>
              <a:t>  </a:t>
            </a:r>
            <a:r>
              <a:rPr lang="ru-RU" sz="2400" dirty="0" smtClean="0"/>
              <a:t>восприятие обычных (неречевых) звуков;</a:t>
            </a:r>
          </a:p>
          <a:p>
            <a:r>
              <a:rPr lang="ru-RU" sz="2400" dirty="0" smtClean="0"/>
              <a:t>- восприятие речевых звуков, на базе чего и происходит формирование фонематического слуха.</a:t>
            </a:r>
          </a:p>
          <a:p>
            <a:r>
              <a:rPr lang="ru-RU" sz="2400" dirty="0" smtClean="0"/>
              <a:t>                Оба направления начинают формироваться еще в младенческом возрасте.</a:t>
            </a:r>
          </a:p>
          <a:p>
            <a:r>
              <a:rPr lang="ru-RU" sz="2400" dirty="0" smtClean="0"/>
              <a:t>                </a:t>
            </a:r>
            <a:r>
              <a:rPr lang="ru-RU" sz="2400" b="1" dirty="0" smtClean="0"/>
              <a:t>Работа по развитию слухового восприятия предусматривает</a:t>
            </a:r>
            <a:r>
              <a:rPr lang="ru-RU" sz="2400" dirty="0" smtClean="0"/>
              <a:t>:               </a:t>
            </a:r>
          </a:p>
          <a:p>
            <a:r>
              <a:rPr lang="ru-RU" sz="2400" dirty="0" smtClean="0"/>
              <a:t> - развитие умения прислушиваться к различным звукам;</a:t>
            </a:r>
          </a:p>
          <a:p>
            <a:r>
              <a:rPr lang="ru-RU" sz="2400" dirty="0" smtClean="0"/>
              <a:t>- умение ориентироваться в пространстве на слух;</a:t>
            </a:r>
          </a:p>
          <a:p>
            <a:r>
              <a:rPr lang="ru-RU" sz="2400" dirty="0" smtClean="0"/>
              <a:t>- различение темпа, высоты и силы голоса,</a:t>
            </a:r>
          </a:p>
          <a:p>
            <a:r>
              <a:rPr lang="ru-RU" sz="2400" dirty="0" smtClean="0"/>
              <a:t>- формирование умения определять, что звучало( бытовые звуки, звучащие, музыкальные игрушки и т.д.)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5328592" cy="64807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Для развития слухового сосредоточения (умения прислушиваться) и слуховых дифференцировок (умение слушать, воспринимать и различать звуки) нужно с ребенком не только разговаривать, но с 2,5 месяцев проводить специальные занятия.</a:t>
            </a:r>
          </a:p>
          <a:p>
            <a:r>
              <a:rPr lang="ru-RU" dirty="0"/>
              <a:t>К 4- м месяцам ребенок поворачивает голову в сторону невидимого источника звука, </a:t>
            </a:r>
            <a:r>
              <a:rPr lang="ru-RU" dirty="0" err="1"/>
              <a:t>т.е</a:t>
            </a:r>
            <a:r>
              <a:rPr lang="ru-RU" dirty="0"/>
              <a:t> должен хорошо определять его направление. Около 5 месяцев он уже различает строгий и ласковый тон обращения.</a:t>
            </a:r>
          </a:p>
          <a:p>
            <a:r>
              <a:rPr lang="ru-RU" dirty="0"/>
              <a:t>Для развития слуховых дифференцировок необходимо ласково разговаривать с ребенком, окликать его  на разном расстоянии, менять интонацию голоса, учить прислушиваться к звучанию погремушки, барабана, других звучащих игрушек.</a:t>
            </a:r>
          </a:p>
          <a:p>
            <a:endParaRPr lang="ru-RU" dirty="0"/>
          </a:p>
        </p:txBody>
      </p:sp>
      <p:pic>
        <p:nvPicPr>
          <p:cNvPr id="1027" name="Picture 3" descr="D:\с нетбука\с компапа\мама работа\дети\P103088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5" y="2132856"/>
            <a:ext cx="3675361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746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9001000" cy="6552728"/>
          </a:xfrm>
        </p:spPr>
        <p:txBody>
          <a:bodyPr>
            <a:normAutofit/>
          </a:bodyPr>
          <a:lstStyle/>
          <a:p>
            <a:r>
              <a:rPr lang="ru-RU" dirty="0"/>
              <a:t>В 9 месяцев ребенок по- разному реагирует на музыку: под плясовую оживленно двигается, а к спокойной музыке прислушивается! Для развития способности слушать музыку, прислушиваться к ней уже в этом возрасте проводят </a:t>
            </a:r>
            <a:r>
              <a:rPr lang="ru-RU" dirty="0" smtClean="0"/>
              <a:t>специальные игры </a:t>
            </a:r>
            <a:r>
              <a:rPr lang="ru-RU" dirty="0"/>
              <a:t>- занятия. Для развития слухового восприятия нужны специальные пособия – звучащие игрушки, издающие различные не очень резкие звуки, музыкальные игрушки (игрушечная гармошка, барабан, дудочка, бубен, колокольчик) различные по звучанию погремушки и др.</a:t>
            </a:r>
          </a:p>
          <a:p>
            <a:endParaRPr lang="ru-RU" dirty="0"/>
          </a:p>
        </p:txBody>
      </p:sp>
      <p:pic>
        <p:nvPicPr>
          <p:cNvPr id="2050" name="Picture 2" descr="D:\с нетбука\с компапа\мама работа\дети\P103089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429000"/>
            <a:ext cx="6552728" cy="330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9697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88640"/>
            <a:ext cx="8892480" cy="6669360"/>
          </a:xfrm>
        </p:spPr>
        <p:txBody>
          <a:bodyPr>
            <a:normAutofit/>
          </a:bodyPr>
          <a:lstStyle/>
          <a:p>
            <a:r>
              <a:rPr lang="ru-RU" sz="2400" dirty="0"/>
              <a:t>Следующие два года – период раннего детства – приносят ребенку новые большие достижения. В возрасте 2 – 4 лет у ребенка активно развивается как зрительное, так и слуховое восприятие.</a:t>
            </a:r>
          </a:p>
          <a:p>
            <a:r>
              <a:rPr lang="ru-RU" sz="2400" dirty="0"/>
              <a:t>Но способность напрягать слух, улавливать и различать звуки не возникает сама по себе, даже если у ребенка хороший слух от природы. Ее нужно развивать и лучше всего делать это в игре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Цель игр, приведенных ниже, - открыть для малыша особый мир звуков, сделать их привлекательными и значимыми, говорящими о чем-то важном. Вслушиваясь в слова, играя с ними, ребенок формирует свой слух, улучшает дикцию, стараясь приблизить звучание своей речи к тому, что он слышит от окружающих</a:t>
            </a:r>
            <a:r>
              <a:rPr lang="ru-RU" sz="2400" dirty="0" smtClean="0"/>
              <a:t>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630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0"/>
            <a:ext cx="8750776" cy="4206240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Где позвонили?</a:t>
            </a:r>
          </a:p>
          <a:p>
            <a:r>
              <a:rPr lang="ru-RU" dirty="0"/>
              <a:t>Цель: Развивать направленность слухового внимания, умение определять направление звука, ориентироваться в пространстве.</a:t>
            </a:r>
          </a:p>
          <a:p>
            <a:r>
              <a:rPr lang="ru-RU" dirty="0"/>
              <a:t>Оборудование: Колокольчик.</a:t>
            </a:r>
          </a:p>
          <a:p>
            <a:r>
              <a:rPr lang="ru-RU" dirty="0"/>
              <a:t>Ход: Ребенок закрывает глаза, а взрослый тихо встает в стороне от него (слева, справа, сзади) и звенит в колокольчик. Ребенок, не открывая глаза, должен указать направление, откуда доноситься звук. Если малыш ошибается, то отгадывает еще раз. Игру повторяют 4 - 5 раз. Необходимо следить, чтобы ребенок не открывал глаза. Указывая направление звука, он должен повернуться лицом к тому месту, откуда слышен звук. Звонить надо не очень громко.</a:t>
            </a:r>
          </a:p>
        </p:txBody>
      </p:sp>
      <p:pic>
        <p:nvPicPr>
          <p:cNvPr id="1027" name="Picture 3" descr="C:\Users\пользователь\Desktop\P103089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4000504"/>
            <a:ext cx="5991212" cy="28574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4605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207</TotalTime>
  <Words>1420</Words>
  <Application>Microsoft Office PowerPoint</Application>
  <PresentationFormat>Экран (4:3)</PresentationFormat>
  <Paragraphs>67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Развитие слухового восприятия, слухового внимания и слуховой памяти у детей раннего возраста</vt:lpstr>
      <vt:lpstr>Слайд 2</vt:lpstr>
      <vt:lpstr>Слайд 3</vt:lpstr>
      <vt:lpstr>Слайд 4</vt:lpstr>
      <vt:lpstr>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слухового восприятия, слухового внимания и слуховой памяти у детей раннего возраста</dc:title>
  <dc:creator>ABC</dc:creator>
  <cp:lastModifiedBy>Samsung</cp:lastModifiedBy>
  <cp:revision>20</cp:revision>
  <dcterms:created xsi:type="dcterms:W3CDTF">2015-04-21T16:42:05Z</dcterms:created>
  <dcterms:modified xsi:type="dcterms:W3CDTF">2016-02-18T13:25:08Z</dcterms:modified>
</cp:coreProperties>
</file>