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63" r:id="rId9"/>
    <p:sldId id="257" r:id="rId10"/>
    <p:sldId id="258" r:id="rId11"/>
    <p:sldId id="270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http://klub-drug.ru/wp-content/uploads/2011/04/Read-a-Book.gif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klub-drug.ru/wp-content/uploads/2011/04/chicks_school_uniforms.jpg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http://klub-drug.ru/wp-content/uploads/2011/04/43.gif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gif"/><Relationship Id="rId4" Type="http://schemas.openxmlformats.org/officeDocument/2006/relationships/hyperlink" Target="http://klub-drug.ru/wp-content/uploads/2011/04/96419766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klub-drug.ru/wp-content/uploads/2011/04/42.gi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447801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Азбука - к мудрости ступенька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klub-drug.ru/wp-content/uploads/2011/04/Read-a-Book-150x150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2514600"/>
            <a:ext cx="51054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player.myshared.ru/840037/data/images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791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286000" y="1524000"/>
            <a:ext cx="344414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Закончена Азбука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Буквы мы знаем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Стихи и рассказы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Свободно читаем.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Добру нас учила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Русская речь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мы её будем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Любить 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беречь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tat-anat.ucoz.ru/_ld/3/504425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82000" cy="6286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14400" y="2514600"/>
            <a:ext cx="6934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Прощай 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АЗБУКА 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wnloads\0_97089_a52e0c1b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7848600" cy="5714999"/>
          </a:xfrm>
          <a:prstGeom prst="rect">
            <a:avLst/>
          </a:prstGeom>
          <a:noFill/>
        </p:spPr>
      </p:pic>
      <p:pic>
        <p:nvPicPr>
          <p:cNvPr id="2051" name="Picture 3" descr="C:\Users\User\Downloads\look.com.ua-338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57200"/>
            <a:ext cx="80772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wnloads\94894423-1363769299_1_km-lavra-2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14400"/>
            <a:ext cx="6858000" cy="4800600"/>
          </a:xfrm>
          <a:prstGeom prst="rect">
            <a:avLst/>
          </a:prstGeom>
          <a:noFill/>
        </p:spPr>
      </p:pic>
      <p:pic>
        <p:nvPicPr>
          <p:cNvPr id="3075" name="Picture 3" descr="C:\Users\User\Downloads\img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09600"/>
            <a:ext cx="789432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Старославянский алфавит</a:t>
            </a:r>
            <a:endParaRPr lang="ru-RU" sz="2400" b="1" dirty="0"/>
          </a:p>
        </p:txBody>
      </p:sp>
      <p:pic>
        <p:nvPicPr>
          <p:cNvPr id="4098" name="Picture 2" descr="C:\Users\User\Downloads\0003-005-Pervaja-informatsionnaja-revoljutsi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371600"/>
            <a:ext cx="6172200" cy="4953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Современная азбука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ownloads\Russian-Language-Lessons-201411170253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28750"/>
            <a:ext cx="6781800" cy="4667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ownloads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1809750" cy="1809750"/>
          </a:xfrm>
          <a:prstGeom prst="rect">
            <a:avLst/>
          </a:prstGeom>
          <a:noFill/>
        </p:spPr>
      </p:pic>
      <p:pic>
        <p:nvPicPr>
          <p:cNvPr id="6148" name="Picture 4" descr="C:\Users\User\Downloads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457200"/>
            <a:ext cx="2667000" cy="1809750"/>
          </a:xfrm>
          <a:prstGeom prst="rect">
            <a:avLst/>
          </a:prstGeom>
          <a:noFill/>
        </p:spPr>
      </p:pic>
      <p:pic>
        <p:nvPicPr>
          <p:cNvPr id="6149" name="Picture 5" descr="C:\Users\User\Downloads\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04800"/>
            <a:ext cx="1905000" cy="1905000"/>
          </a:xfrm>
          <a:prstGeom prst="rect">
            <a:avLst/>
          </a:prstGeom>
          <a:noFill/>
        </p:spPr>
      </p:pic>
      <p:pic>
        <p:nvPicPr>
          <p:cNvPr id="6150" name="Picture 6" descr="C:\Users\User\Downloads\61853330_96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514600"/>
            <a:ext cx="1828800" cy="1371600"/>
          </a:xfrm>
          <a:prstGeom prst="rect">
            <a:avLst/>
          </a:prstGeom>
          <a:noFill/>
        </p:spPr>
      </p:pic>
      <p:pic>
        <p:nvPicPr>
          <p:cNvPr id="1026" name="Picture 2" descr="C:\Users\User\Downloads\1412583631_img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5200" y="2362200"/>
            <a:ext cx="2362200" cy="1771650"/>
          </a:xfrm>
          <a:prstGeom prst="rect">
            <a:avLst/>
          </a:prstGeom>
          <a:noFill/>
        </p:spPr>
      </p:pic>
      <p:pic>
        <p:nvPicPr>
          <p:cNvPr id="1027" name="Picture 3" descr="C:\Users\User\Downloads\i (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0" y="4343400"/>
            <a:ext cx="2419350" cy="1809750"/>
          </a:xfrm>
          <a:prstGeom prst="rect">
            <a:avLst/>
          </a:prstGeom>
          <a:noFill/>
        </p:spPr>
      </p:pic>
      <p:pic>
        <p:nvPicPr>
          <p:cNvPr id="1030" name="Picture 6" descr="http://static.wixstatic.com/media/732d9a_9f3db182ec3943b783323d3467529a4d.png_srz_224_480_85_22_0.50_1.20_0.00_png_srz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81850" y="1447800"/>
            <a:ext cx="1962150" cy="2733675"/>
          </a:xfrm>
          <a:prstGeom prst="rect">
            <a:avLst/>
          </a:prstGeom>
          <a:noFill/>
        </p:spPr>
      </p:pic>
      <p:pic>
        <p:nvPicPr>
          <p:cNvPr id="1032" name="Picture 8" descr="http://getbg.net/upload/full/134859_lotus_europa_1920x1200_(www.GetBg.net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3000" y="4267200"/>
            <a:ext cx="3535680" cy="2209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Составь слово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4478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А, В, Г, Ю, Е,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Ч, П, Ь, Н, М, Л, З, С, К, О,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Т, 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klub-drug.ru/wp-content/uploads/2011/04/chicks_school_uniforms-150x15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2438400"/>
            <a:ext cx="4779523" cy="33528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 без книги, что птица без крыльев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6147" name="Picture 3" descr="http://klub-drug.ru/wp-content/uploads/2011/04/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581400"/>
            <a:ext cx="2057400" cy="2362200"/>
          </a:xfrm>
          <a:prstGeom prst="rect">
            <a:avLst/>
          </a:prstGeom>
          <a:noFill/>
        </p:spPr>
      </p:pic>
      <p:pic>
        <p:nvPicPr>
          <p:cNvPr id="6149" name="Picture 5" descr="http://klub-drug.ru/wp-content/uploads/2011/04/96419766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3733799"/>
            <a:ext cx="2514600" cy="251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371600"/>
            <a:ext cx="7696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Кто много читает, 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тот много знает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klub-drug.ru/wp-content/uploads/2011/04/42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905000"/>
            <a:ext cx="32004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58</Words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Старославянский алфавит</vt:lpstr>
      <vt:lpstr>Современная азбука</vt:lpstr>
      <vt:lpstr>Слайд 6</vt:lpstr>
      <vt:lpstr>Составь слово</vt:lpstr>
      <vt:lpstr>  Человек без книги, что птица без крыльев  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Человек без книги, что птица без крыльев  </dc:title>
  <dc:creator>люба</dc:creator>
  <cp:lastModifiedBy>User</cp:lastModifiedBy>
  <cp:revision>30</cp:revision>
  <dcterms:created xsi:type="dcterms:W3CDTF">2014-02-02T14:26:39Z</dcterms:created>
  <dcterms:modified xsi:type="dcterms:W3CDTF">2016-01-09T16:18:47Z</dcterms:modified>
</cp:coreProperties>
</file>