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0602BDE-DB6F-49CC-9BD0-586BE2E79B3E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58"/>
            <p14:sldId id="264"/>
          </p14:sldIdLst>
        </p14:section>
        <p14:section name="Раздел без заголовка" id="{24729DBA-4989-438C-AD65-1CAA568DF39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E%D0%B6%D0%B8%D1%82%D0%BE%D1%87%D0%BD%D1%8B%D0%B9_%D0%BC%D0%B8%D0%BD%D0%B8%D0%BC%D1%83%D0%BC" TargetMode="External"/><Relationship Id="rId2" Type="http://schemas.openxmlformats.org/officeDocument/2006/relationships/hyperlink" Target="https://ru.wikipedia.org/wiki/%D0%A1%D0%BE%D1%86%D0%B8%D0%B0%D0%BB%D1%8C%D0%BD%D0%B0%D1%8F_%D0%B3%D1%80%D1%83%D0%BF%D0%BF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3%D1%80%D0%BE%D0%B2%D0%B5%D0%BD%D1%8C_%D0%B6%D0%B8%D0%B7%D0%BD%D0%B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adream.com/tourism/America/USA/element.php?ID=9421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 </a:t>
            </a:r>
            <a:r>
              <a:rPr lang="ru-RU" b="1" dirty="0" err="1" smtClean="0">
                <a:solidFill>
                  <a:srgbClr val="FF0000"/>
                </a:solidFill>
              </a:rPr>
              <a:t>Бе́дность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характеристика </a:t>
            </a:r>
            <a:r>
              <a:rPr lang="ru-RU" b="1" dirty="0"/>
              <a:t>экономического положения индивида или </a:t>
            </a:r>
            <a:r>
              <a:rPr lang="ru-RU" b="1" dirty="0">
                <a:hlinkClick r:id="rId2" tooltip="Социальная группа"/>
              </a:rPr>
              <a:t>социальной группы</a:t>
            </a:r>
            <a:r>
              <a:rPr lang="ru-RU" b="1" dirty="0"/>
              <a:t>, при котором они не могут удовлетворить определённый круг </a:t>
            </a:r>
            <a:r>
              <a:rPr lang="ru-RU" b="1" dirty="0">
                <a:hlinkClick r:id="rId3" tooltip="Прожиточный минимум"/>
              </a:rPr>
              <a:t>минимальных потребностей</a:t>
            </a:r>
            <a:r>
              <a:rPr lang="ru-RU" b="1" dirty="0"/>
              <a:t>, необходимых для жизни, сохранения трудоспособности, продолжения рода. Бедность является относительным понятием и зависит от общего стандарта </a:t>
            </a:r>
            <a:r>
              <a:rPr lang="ru-RU" b="1" dirty="0">
                <a:hlinkClick r:id="rId4" tooltip="Уровень жизни"/>
              </a:rPr>
              <a:t>уровня жизни</a:t>
            </a:r>
            <a:r>
              <a:rPr lang="ru-RU" b="1" dirty="0"/>
              <a:t> в данном обществе</a:t>
            </a:r>
          </a:p>
        </p:txBody>
      </p:sp>
    </p:spTree>
    <p:extLst>
      <p:ext uri="{BB962C8B-B14F-4D97-AF65-F5344CB8AC3E}">
        <p14:creationId xmlns:p14="http://schemas.microsoft.com/office/powerpoint/2010/main" val="275729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ЧЕРТА БЕДНОСТИ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уровень дохода, позволяющий не опуститься до нищеты</a:t>
            </a:r>
            <a:r>
              <a:rPr lang="ru-RU" dirty="0" smtClean="0"/>
              <a:t>.</a:t>
            </a:r>
          </a:p>
          <a:p>
            <a:r>
              <a:rPr lang="ru-RU" dirty="0"/>
              <a:t>Сегодня считается, если человек живёт меньше чем на 1,9 доллара США в день, то он находится ниже черты </a:t>
            </a:r>
            <a:r>
              <a:rPr lang="ru-RU" dirty="0" smtClean="0"/>
              <a:t>бедности.</a:t>
            </a:r>
          </a:p>
          <a:p>
            <a:r>
              <a:rPr lang="ru-RU" dirty="0"/>
              <a:t>Сегодня черта бедности в США это 22 314 доллара в год на семью из четырёх человек, 16% всего населения </a:t>
            </a:r>
            <a:r>
              <a:rPr lang="ru-RU" dirty="0" smtClean="0"/>
              <a:t>.</a:t>
            </a:r>
          </a:p>
          <a:p>
            <a:r>
              <a:rPr lang="ru-RU" dirty="0"/>
              <a:t>В США черта бедности составляет 4,91 доллара в день на человека. За эту сумму можно приобрести один омар, или 3 гамбургера, или 8 брокколи, или 8 хот-догов, или 39 шоколадных </a:t>
            </a:r>
            <a:r>
              <a:rPr lang="ru-RU" dirty="0" smtClean="0"/>
              <a:t>печенья.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01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ЧЕРТА БЕДНОСТИ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Черта бедности в Норвегии: доход на одного человека в день — 10,26 долларов. Какие и сколько продуктов можно купить за такую сумму? Столько клубники, сколько вы видите на этом снимке или 36 яиц, или 4 маринованных сельди, или 40 фрикаделек, или 19 яблок, или 6 банок сардин в томатном соусе. </a:t>
            </a:r>
          </a:p>
        </p:txBody>
      </p:sp>
    </p:spTree>
    <p:extLst>
      <p:ext uri="{BB962C8B-B14F-4D97-AF65-F5344CB8AC3E}">
        <p14:creationId xmlns:p14="http://schemas.microsoft.com/office/powerpoint/2010/main" val="103069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ЧЕРТА  БЕДНОСТИ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Черта бедности во Франции: 7,68 долларов на одного человека в день. За такую сумму можно купить 10 </a:t>
            </a:r>
            <a:r>
              <a:rPr lang="ru-RU" dirty="0" err="1" smtClean="0"/>
              <a:t>круасанов</a:t>
            </a:r>
            <a:r>
              <a:rPr lang="ru-RU" dirty="0" smtClean="0"/>
              <a:t> </a:t>
            </a:r>
            <a:r>
              <a:rPr lang="ru-RU" dirty="0"/>
              <a:t>или 13 устриц, или 4 куска говядины, или 13 небольших рыбок, или жареную курицу, или 9 баклажанов, или 7 артишоков. </a:t>
            </a:r>
          </a:p>
        </p:txBody>
      </p:sp>
    </p:spTree>
    <p:extLst>
      <p:ext uri="{BB962C8B-B14F-4D97-AF65-F5344CB8AC3E}">
        <p14:creationId xmlns:p14="http://schemas.microsoft.com/office/powerpoint/2010/main" val="387489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ЧЕРТА  БЕДНОСТИ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Черта бедности в Тайване — это 1,97 доллара в день на человека. За такую сумму можно купить несколько побегов бамбука или 4 кукурузы, или 18 пакетиков чая, или порцию говяжьих желудков. </a:t>
            </a:r>
          </a:p>
        </p:txBody>
      </p:sp>
    </p:spTree>
    <p:extLst>
      <p:ext uri="{BB962C8B-B14F-4D97-AF65-F5344CB8AC3E}">
        <p14:creationId xmlns:p14="http://schemas.microsoft.com/office/powerpoint/2010/main" val="26198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ЧЕРТА  БЕДНОСТИ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Черта бедности в Южной Корее — ежедневный заработок в размере 2,15 доллара на человека. На эту сумму можно купить 4 банана или 1 арбуз, или 5 горстей сухих водорослей, и 5 пачек супа с лапшой. </a:t>
            </a:r>
          </a:p>
        </p:txBody>
      </p:sp>
    </p:spTree>
    <p:extLst>
      <p:ext uri="{BB962C8B-B14F-4D97-AF65-F5344CB8AC3E}">
        <p14:creationId xmlns:p14="http://schemas.microsoft.com/office/powerpoint/2010/main" val="76905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ЧЕРТА  БЕДНОСТИ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Великобритания. Черта бедности — доход 9,47 доллара в день на человека. Такую сумму можно потратить на покупку жевательных конфет </a:t>
            </a:r>
            <a:r>
              <a:rPr lang="ru-RU" dirty="0" smtClean="0"/>
              <a:t>или </a:t>
            </a:r>
            <a:r>
              <a:rPr lang="ru-RU" dirty="0"/>
              <a:t>на 2 свиных ребрышка, или на 2 замороженные пиццы, или на 25 хот-догов, или на 2 форели. </a:t>
            </a:r>
          </a:p>
        </p:txBody>
      </p:sp>
    </p:spTree>
    <p:extLst>
      <p:ext uri="{BB962C8B-B14F-4D97-AF65-F5344CB8AC3E}">
        <p14:creationId xmlns:p14="http://schemas.microsoft.com/office/powerpoint/2010/main" val="408101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ЧЕРТА </a:t>
            </a:r>
            <a:r>
              <a:rPr lang="ru-RU" b="1" dirty="0" smtClean="0">
                <a:solidFill>
                  <a:srgbClr val="FF0000"/>
                </a:solidFill>
              </a:rPr>
              <a:t>БЕДНОСТИ в РОССИИ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Черта крайней бедности - </a:t>
            </a:r>
            <a:r>
              <a:rPr lang="ru-RU" sz="2400" dirty="0" smtClean="0">
                <a:solidFill>
                  <a:srgbClr val="FF0000"/>
                </a:solidFill>
              </a:rPr>
              <a:t>1,5 </a:t>
            </a:r>
            <a:r>
              <a:rPr lang="ru-RU" sz="2400" b="1" dirty="0">
                <a:solidFill>
                  <a:srgbClr val="FF0000"/>
                </a:solidFill>
              </a:rPr>
              <a:t>доллара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в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день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на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человека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Сегодня </a:t>
            </a:r>
            <a:r>
              <a:rPr lang="ru-RU" sz="2400" dirty="0"/>
              <a:t>за чертой бедности в России официально находится 15,9 % </a:t>
            </a:r>
            <a:r>
              <a:rPr lang="ru-RU" sz="2400" dirty="0" smtClean="0"/>
              <a:t>населения </a:t>
            </a:r>
            <a:r>
              <a:rPr lang="ru-RU" sz="2400" dirty="0"/>
              <a:t>или 22,9 миллиона </a:t>
            </a:r>
            <a:r>
              <a:rPr lang="ru-RU" sz="2400" dirty="0" smtClean="0"/>
              <a:t>человек.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Для России характерна такая черта, как </a:t>
            </a:r>
            <a:r>
              <a:rPr lang="ru-RU" sz="2400" dirty="0">
                <a:hlinkClick r:id="rId2"/>
              </a:rPr>
              <a:t>бедность работающих</a:t>
            </a:r>
            <a:r>
              <a:rPr lang="ru-RU" sz="2400" dirty="0"/>
              <a:t> </a:t>
            </a:r>
            <a:r>
              <a:rPr lang="ru-RU" sz="2400" dirty="0" smtClean="0"/>
              <a:t>граждан.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У </a:t>
            </a:r>
            <a:r>
              <a:rPr lang="ru-RU" sz="2400" dirty="0"/>
              <a:t>российской бедности женское лицо, приблизительно 70% всех бедняков в России это женщины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506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СТАТИСТИКА-ВЕЩЬ УПРЯМАЯ.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C:\Users\Galina\Desktop\image (7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6048672" cy="5472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49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410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Бе́дность   </vt:lpstr>
      <vt:lpstr>ЧЕРТА БЕДНОСТИ</vt:lpstr>
      <vt:lpstr>ЧЕРТА БЕДНОСТИ</vt:lpstr>
      <vt:lpstr>ЧЕРТА  БЕДНОСТИ</vt:lpstr>
      <vt:lpstr>ЧЕРТА  БЕДНОСТИ</vt:lpstr>
      <vt:lpstr>ЧЕРТА  БЕДНОСТИ</vt:lpstr>
      <vt:lpstr>ЧЕРТА  БЕДНОСТИ</vt:lpstr>
      <vt:lpstr>ЧЕРТА БЕДНОСТИ в РОССИИ</vt:lpstr>
      <vt:lpstr>СТАТИСТИКА-ВЕЩЬ УПРЯМАЯ.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</dc:creator>
  <cp:lastModifiedBy>Galina</cp:lastModifiedBy>
  <cp:revision>5</cp:revision>
  <dcterms:created xsi:type="dcterms:W3CDTF">2015-12-20T10:02:10Z</dcterms:created>
  <dcterms:modified xsi:type="dcterms:W3CDTF">2016-02-19T12:40:10Z</dcterms:modified>
</cp:coreProperties>
</file>