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63" r:id="rId5"/>
    <p:sldId id="258" r:id="rId6"/>
    <p:sldId id="266" r:id="rId7"/>
    <p:sldId id="268" r:id="rId8"/>
    <p:sldId id="259" r:id="rId9"/>
    <p:sldId id="269" r:id="rId10"/>
    <p:sldId id="270" r:id="rId11"/>
    <p:sldId id="261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E0179B-ABC6-4EAE-9C61-B54A86B7FBC2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A5CCF6-BD96-42FC-824F-D995405EB7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48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чего нужна дисциплина.</a:t>
            </a:r>
            <a:endParaRPr lang="ru-RU" sz="4800" b="1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02050" cy="60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844824"/>
            <a:ext cx="7761185" cy="5013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Внешняя дисциплина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правила соблюдаются только благодаря контролю со стороны.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Внутренняя дисциплина (самодисциплина) </a:t>
            </a: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соблюдение правил по внутреннему желанию человека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пословицы и поговорки о дисциплине.</a:t>
            </a:r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Подготовить сообщение о человеке , который обладает внутренней дисциплиной.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Домашнее задание.</a:t>
            </a:r>
            <a:endParaRPr lang="ru-RU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Какие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ассоциации у вас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возникают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словом «дисциплина»?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виды дисциплины ты знаешь 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Вопрос.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Дисциплина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определенный порядок поведения людей, соответствующий сложившимся в обществе нормам права и морали или требованиям какой-либо организации.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0156"/>
            <a:ext cx="7977209" cy="1054250"/>
          </a:xfrm>
        </p:spPr>
        <p:txBody>
          <a:bodyPr/>
          <a:lstStyle/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вы думаете, зачем необходима дисциплина?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91" y="2276872"/>
            <a:ext cx="535030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Общеобязательная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Специальная</a:t>
            </a:r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т.е. обязательна только для членов определенной организации.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Виды дисциплины.</a:t>
            </a:r>
            <a:endParaRPr lang="ru-R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91446" cy="646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Воинская;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Трудовая.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Виды специальной дисциплины.</a:t>
            </a:r>
            <a:endParaRPr lang="ru-RU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64" y="0"/>
            <a:ext cx="4442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1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189</TotalTime>
  <Words>123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Для чего нужна дисциплина.</vt:lpstr>
      <vt:lpstr>Вопрос.</vt:lpstr>
      <vt:lpstr>Презентация PowerPoint</vt:lpstr>
      <vt:lpstr>Как вы думаете, зачем необходима дисциплина?</vt:lpstr>
      <vt:lpstr>Виды дисциплины.</vt:lpstr>
      <vt:lpstr>Презентация PowerPoint</vt:lpstr>
      <vt:lpstr>Презентация PowerPoint</vt:lpstr>
      <vt:lpstr>Виды специальной дисциплины.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дисциплина.</dc:title>
  <dc:creator>user</dc:creator>
  <cp:lastModifiedBy>user</cp:lastModifiedBy>
  <cp:revision>13</cp:revision>
  <dcterms:created xsi:type="dcterms:W3CDTF">2014-11-09T11:07:09Z</dcterms:created>
  <dcterms:modified xsi:type="dcterms:W3CDTF">2016-02-28T21:46:05Z</dcterms:modified>
</cp:coreProperties>
</file>