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2E6F-8664-4005-A7E8-EF275873DF79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D8FE-AE51-4BC2-9A02-F728A14D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2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1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3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10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8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58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9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1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1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2/18/2016 7:12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2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Заголовок презентации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293812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0" smtClean="0">
                <a:solidFill>
                  <a:srgbClr val="FFFFFF">
                    <a:tint val="75000"/>
                  </a:srgbClr>
                </a:solidFill>
              </a:rPr>
              <a:t>Имя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0" smtClean="0">
                <a:solidFill>
                  <a:srgbClr val="FFFFFF">
                    <a:tint val="75000"/>
                  </a:srgbClr>
                </a:solidFill>
              </a:rPr>
              <a:t>Должность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0" i="0" smtClean="0">
                <a:solidFill>
                  <a:srgbClr val="FFFFFF">
                    <a:tint val="75000"/>
                  </a:srgbClr>
                </a:solidFill>
              </a:rPr>
              <a:t>Организация</a:t>
            </a:r>
            <a:endParaRPr lang="ru-RU" b="0" i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 descr="http://cs607827.vk.me/v607827775/9c18/Lvoy74ePk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50201"/>
            <a:ext cx="964085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412776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/>
              <a:t>ЭРОТ</a:t>
            </a:r>
            <a:endParaRPr lang="ru-RU" sz="1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40.radikal.ru/i087/1102/0d/dbd47fdfc7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1916832"/>
            <a:ext cx="49274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Open Sans"/>
              </a:rPr>
              <a:t>Эрот, натягивающий лук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Описание: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Римская скульптура II в. по греческому оригиналу IV в. до н.э. скульптора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Лисиппа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Подарена Папой Пием IX в 1851 г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писание картины Энтони Ван Дейка «Амур и Психе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97958"/>
            <a:ext cx="5141218" cy="50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9985" y="18593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Энтони Ван 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Дейк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«Амур и Психея»</a:t>
            </a:r>
            <a:endParaRPr lang="ru-RU" sz="24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466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Достаточно известная мифологическая история о союзе Амура (или бога любви Купидона) и смертной девушки Психеи, которой в последствии было даровано бессмертие богов. Исходя из придания родители девушки попросили Амура выдать ее замуж, однако он был очарован ее прекраснейшей красотой и решил сам на ней жениться.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064" y="2060848"/>
            <a:ext cx="3751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«Венера</a:t>
            </a: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</a:rPr>
              <a:t>, утешающая </a:t>
            </a: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Амура»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Франсуа Буше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173" name="Picture 5" descr="http://s004.radikal.ru/i206/1102/3d/45b851fe9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6.adme.ru/files/news/part_62/624655/3436605-R3L8T8D-650-0_87a4d_8dd6ed9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0" y="1930891"/>
            <a:ext cx="7379312" cy="49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76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Скульптура изображает бога Купидона в момент пробуждения Психеи от его поцелуя. В каталоге Лувра скульптурная группа названа «Психея, разбуженная поцелуем Амура». На создание шедевра итальянского скульптора Антонио 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</a:rPr>
              <a:t>Канова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 вдохновили древнегреческие мифы о боге любви Амуре и Психее, которую греки считали олицетворением человеческой души.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088"/>
            <a:ext cx="6648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Helvetica" panose="020B0604020202020204" pitchFamily="34" charset="0"/>
              </a:rPr>
              <a:t>«Амур и Психея» Антонио </a:t>
            </a:r>
            <a:r>
              <a:rPr lang="ru-RU" sz="3200" dirty="0" err="1">
                <a:solidFill>
                  <a:srgbClr val="000000"/>
                </a:solidFill>
                <a:latin typeface="Helvetica" panose="020B0604020202020204" pitchFamily="34" charset="0"/>
              </a:rPr>
              <a:t>Канова</a:t>
            </a:r>
            <a:endParaRPr lang="ru-RU" sz="32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28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bs.twimg.com/media/B1zIttZIcAAMOzr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093111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16677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 rot="20225258">
            <a:off x="2868385" y="2674274"/>
            <a:ext cx="6299483" cy="2714589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err="1" smtClean="0">
                <a:solidFill>
                  <a:srgbClr val="FFC000"/>
                </a:solidFill>
              </a:rPr>
              <a:t>Эро́т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божество </a:t>
            </a:r>
            <a:r>
              <a:rPr lang="ru-RU" dirty="0" smtClean="0">
                <a:solidFill>
                  <a:schemeClr val="bg1"/>
                </a:solidFill>
              </a:rPr>
              <a:t>любви, </a:t>
            </a:r>
            <a:r>
              <a:rPr lang="ru-RU" dirty="0">
                <a:solidFill>
                  <a:schemeClr val="bg1"/>
                </a:solidFill>
              </a:rPr>
              <a:t>безотлучный спутник и </a:t>
            </a:r>
            <a:r>
              <a:rPr lang="ru-RU" dirty="0" smtClean="0">
                <a:solidFill>
                  <a:schemeClr val="bg1"/>
                </a:solidFill>
              </a:rPr>
              <a:t>помощник </a:t>
            </a: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фродиты</a:t>
            </a:r>
            <a:r>
              <a:rPr lang="ru-RU" dirty="0">
                <a:solidFill>
                  <a:schemeClr val="bg1"/>
                </a:solidFill>
              </a:rPr>
              <a:t>, олицетворение любовного влечения, обеспечивающего продолжение жизни на </a:t>
            </a:r>
            <a:r>
              <a:rPr lang="ru-RU" dirty="0" smtClean="0">
                <a:solidFill>
                  <a:schemeClr val="bg1"/>
                </a:solidFill>
              </a:rPr>
              <a:t>Земле.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edgrey.com/images/5606d58eb2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80">
            <a:off x="6448962" y="4438347"/>
            <a:ext cx="2799040" cy="23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okmix.ru/notes/img/notes_1277650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380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3.dcdn.lt/images/pix/eroto-skulptura-6060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804825" cy="22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edgrey.com/images/5606d58eb2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430">
            <a:off x="26763" y="4317786"/>
            <a:ext cx="2790278" cy="23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k-t.ru/studopedia/baza16/284776730998.files/image0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588469" cy="28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600" b="0" i="0" spc="-150" dirty="0">
              <a:solidFill>
                <a:srgbClr val="DBB7FF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7504" y="5589240"/>
            <a:ext cx="9144000" cy="11633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Не будем удивляться, что в мифологии существуют разные взгляды на происхождение и характер Эрота. Что мы, собственно, знаем о происхождении любви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3074" name="Picture 2" descr="http://3.bp.blogspot.com/_47yzixy1g8Y/TQ5m4HMf3FI/AAAAAAAAAec/2zbl6e2ORtM/s1600/img+733+-+Kop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-35159"/>
            <a:ext cx="9165637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138" y="0"/>
            <a:ext cx="9149138" cy="25545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Helvetica Neue"/>
              </a:rPr>
              <a:t>Верховный бог Зевс отлично знал, что натворит Эрот, появившись на свет; знал также, что сам он окажется жертвой его стрел. Поэтому Зевс решил погубить Эрота, как только он родится. Но Афродита спрятала младенца Эрота в непроходимой чаще, куда не проникало даже око Зевса, и там его вскормили своим молоком свирепые львицы (может, поэтому он не лишен жестокости). Когда Эрот вырос, он вернулся на Олимп, и все боги радостно приветствовали очаровательного кудрявого мальчика. Эрот стал верным помощником Афродиты. Работы у него было более чем достаточно, ведь он вмешивался в жизнь чуть ли не каждого бога и человека. Как рассказывают поздние мифы, ему даже пришлось взять себе в помощь маленьких </a:t>
            </a:r>
            <a:r>
              <a:rPr lang="ru-RU" sz="1600" dirty="0" err="1">
                <a:solidFill>
                  <a:schemeClr val="tx1"/>
                </a:solidFill>
                <a:latin typeface="Helvetica Neue"/>
              </a:rPr>
              <a:t>эротов</a:t>
            </a:r>
            <a:r>
              <a:rPr lang="ru-RU" sz="1600" dirty="0">
                <a:solidFill>
                  <a:schemeClr val="tx1"/>
                </a:solidFill>
                <a:latin typeface="Helvetica Neue"/>
              </a:rPr>
              <a:t> или амуров, своих братьев; братом Эрота был также </a:t>
            </a:r>
            <a:r>
              <a:rPr lang="ru-RU" sz="1600" dirty="0" err="1">
                <a:solidFill>
                  <a:schemeClr val="tx1"/>
                </a:solidFill>
                <a:latin typeface="Helvetica Neue"/>
              </a:rPr>
              <a:t>Антэрот</a:t>
            </a:r>
            <a:r>
              <a:rPr lang="ru-RU" sz="1600" dirty="0">
                <a:solidFill>
                  <a:schemeClr val="tx1"/>
                </a:solidFill>
                <a:latin typeface="Helvetica Neue"/>
              </a:rPr>
              <a:t>, бог взаимной любви, которого Овидий называл мстителем отвергнутой любви</a:t>
            </a:r>
            <a:r>
              <a:rPr lang="ru-RU" sz="1600" dirty="0" smtClean="0">
                <a:solidFill>
                  <a:schemeClr val="tx1"/>
                </a:solidFill>
                <a:latin typeface="Helvetica Neue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testmain.hermitagemuseum.org/wps/wcm/connect/b952dcb3-fd38-4c1b-8f36-6a49d6b8fce7/WOA_IMAGE_1.jpg?MOD=AJPERES&amp;CACHEID=1e45bf6a-9dd0-4ce4-b26f-2f64339d41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7"/>
            <a:ext cx="9144000" cy="43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3375" y="188640"/>
            <a:ext cx="25740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</a:rPr>
              <a:t>Атрибут.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 Золотой лук из которого Эрот посылает золотые стрелы, вызывающие любовь или убивающие ее. Как стрелок не уступает самому Аполлону и никто, включая богов, не защищен от его стрел, которые часто выступают в роли орудия наказания, вызывая безответную любовь.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Среди жертв Эрота - Аполлон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randigollin.com/wp-content/uploads/2011/02/ValentinesDayBlo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337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siderblogs.info/wp-content/uploads/2016/01/73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3645024"/>
            <a:ext cx="2517591" cy="32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mphipolis.gr/wordpress/wp-content/uploads/2014/10/18/530748_519483784753126_70269267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04" y="3645023"/>
            <a:ext cx="4094771" cy="32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5896"/>
            <a:ext cx="8964488" cy="6370975"/>
          </a:xfrm>
        </p:spPr>
        <p:txBody>
          <a:bodyPr/>
          <a:lstStyle/>
          <a:p>
            <a:r>
              <a:rPr lang="ru-RU" sz="11500" dirty="0" smtClean="0"/>
              <a:t>Произведения искусства связанные с Эротом.</a:t>
            </a:r>
            <a:endParaRPr lang="ru-RU" sz="1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40.radikal.ru/1102/b1/9e74d2463e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7" y="2127785"/>
            <a:ext cx="6914864" cy="47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771" y="3597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Афродита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(Венера) и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Амур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Open Sans"/>
              </a:rPr>
              <a:t>Скульптура возможно рассказывает о трагическом моменте. Роза, священный для Венеры цветок, изначально была белой, но, согласно одному традиционному представлению, в тот момент, когда Венера спешила к своему возлюбленному , колючка впилась ей в ногу и капли крови упали на белые лепестки, обагрив их. Пока вытаскивали занозу дикий вепрь убил ее любимого Адониса - юного прекрасного бога весны, олицетворяющего ежегодное умирание и оживление природы.. Обычно Венера изображается сидящей, она пытается извлечь из ноги занозу, ей помогает Купидон.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6/1102/3d/45b851fe9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184482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Open Sans"/>
              </a:rPr>
              <a:t>Амур и Психея. Статуя. Эрмитаж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Описание: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Сюжетом для скульптуры послужила поэтическая легенда о любви сына богини Венеры Амура к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прекрасной смертной девушке Психее.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1.radikal.ru/i183/1102/80/c5a0efc261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11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234888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Open Sans"/>
              </a:rPr>
              <a:t>Эрот на дельфине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Описание: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Эрот на дельфине. Фонтанная статуя.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Римская копия по греческому образцу III - II вв. до н.э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142A9-57FF-4D7D-853B-3B87B70DB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(лиловое текстурированное оформление)</Template>
  <TotalTime>83</TotalTime>
  <Words>1143</Words>
  <Application>Microsoft Office PowerPoint</Application>
  <PresentationFormat>Экран (4:3)</PresentationFormat>
  <Paragraphs>60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</vt:lpstr>
      <vt:lpstr>Calibri</vt:lpstr>
      <vt:lpstr>Courier New</vt:lpstr>
      <vt:lpstr>Georgia</vt:lpstr>
      <vt:lpstr>Helvetica</vt:lpstr>
      <vt:lpstr>Helvetica Neue</vt:lpstr>
      <vt:lpstr>Open Sans</vt:lpstr>
      <vt:lpstr>Verdana</vt:lpstr>
      <vt:lpstr>Wingdings</vt:lpstr>
      <vt:lpstr>Purple Segoe 4-3 template-template_April-17-2007</vt:lpstr>
      <vt:lpstr>Белый текст и шрифт Courier для слайдов с кодом</vt:lpstr>
      <vt:lpstr>Заголовок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Произведения искусства связанные с Эротом.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Инна Елагина</dc:creator>
  <cp:keywords/>
  <cp:lastModifiedBy>Инна Елагина</cp:lastModifiedBy>
  <cp:revision>46</cp:revision>
  <dcterms:created xsi:type="dcterms:W3CDTF">2016-02-18T11:24:57Z</dcterms:created>
  <dcterms:modified xsi:type="dcterms:W3CDTF">2016-02-18T13:05:36Z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TC102867679990</vt:lpwstr>
  </property>
</Properties>
</file>