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525041">
            <a:off x="2015287" y="3242596"/>
            <a:ext cx="5950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квартет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p19mb3a8971htc64gbmssnsc5m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-533400"/>
            <a:ext cx="6229350" cy="830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quartet-20150209152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250"/>
            <a:ext cx="9144000" cy="565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2f764bcdb10bf24e201463070ed64d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10790" cy="6271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22407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04800"/>
            <a:ext cx="9252448" cy="6176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CSQ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115888"/>
            <a:ext cx="9332913" cy="662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548890_83gqyy9pthc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166688"/>
            <a:ext cx="9753600" cy="652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</cp:revision>
  <dcterms:created xsi:type="dcterms:W3CDTF">2015-11-26T14:56:13Z</dcterms:created>
  <dcterms:modified xsi:type="dcterms:W3CDTF">2015-11-26T15:04:17Z</dcterms:modified>
</cp:coreProperties>
</file>