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9" r:id="rId2"/>
    <p:sldId id="260" r:id="rId3"/>
    <p:sldId id="256" r:id="rId4"/>
    <p:sldId id="257" r:id="rId5"/>
    <p:sldId id="258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11/25/2012</a:t>
            </a:fld>
            <a:endParaRPr lang="en-US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10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11/25/2012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10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11/25/2012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1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11/25/2012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10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11/25/2012</a:t>
            </a:fld>
            <a:endParaRPr lang="en-US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Tm="10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11/25/2012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10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11/25/2012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slow" advTm="10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11/25/2012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10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11/25/2012</a:t>
            </a:fld>
            <a:endParaRPr lang="en-US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10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11/25/2012</a:t>
            </a:fld>
            <a:endParaRPr lang="en-US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10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11/25/2012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 advTm="10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11/25/2012</a:t>
            </a:fld>
            <a:endParaRPr lang="en-US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 advTm="1000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лександр\Pictures\орк и сэ\рожд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лександр\Pictures\орк и сэ\рожд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81000"/>
            <a:ext cx="8305800" cy="609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Александр\Pictures\орк и сэ\рожд1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23455" b="23455"/>
          <a:stretch>
            <a:fillRect/>
          </a:stretch>
        </p:blipFill>
        <p:spPr bwMode="auto">
          <a:xfrm>
            <a:off x="0" y="152400"/>
            <a:ext cx="8991600" cy="6705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лександр\Pictures\орк и сэ\ролжд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458200" cy="6629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лександр\Pictures\орк и сэ\рожд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8534400" cy="6477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"/>
            <a:ext cx="86868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6172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Колядка – старинная рождественская и новогодняя песня</a:t>
            </a:r>
            <a:br>
              <a:rPr lang="ru-RU" dirty="0" smtClean="0"/>
            </a:br>
            <a:r>
              <a:rPr lang="ru-RU" dirty="0" smtClean="0"/>
              <a:t>                                             С.И. Ожегов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Коляда – старинный рождественский и новогодний обряд, сопровождающийся обходом соседей с обрядовой песней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                           С.И. Ожегов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лександр\Pictures\орк и сэ\рожд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4500" y="127000"/>
            <a:ext cx="8255000" cy="6604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лександр\Pictures\орк и сэ\рожд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8686800" cy="63246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16</TotalTime>
  <Words>0</Words>
  <PresentationFormat>Экран (4:3)</PresentationFormat>
  <Paragraphs>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  Колядка – старинная рождественская и новогодняя песня                                              С.И. Ожегов   Коляда – старинный рождественский и новогодний обряд, сопровождающийся обходом соседей с обрядовой песней                                               С.И. Ожегов 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Windows</dc:creator>
  <cp:lastModifiedBy>Александр</cp:lastModifiedBy>
  <cp:revision>7</cp:revision>
  <dcterms:created xsi:type="dcterms:W3CDTF">2012-11-24T08:58:26Z</dcterms:created>
  <dcterms:modified xsi:type="dcterms:W3CDTF">2012-11-25T07:21:39Z</dcterms:modified>
</cp:coreProperties>
</file>