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cat>
            <c:multiLvlStrRef>
              <c:f>Лист1!#ССЫЛКА!</c:f>
            </c:multiLvlStrRef>
          </c:cat>
          <c:val>
            <c:numRef>
              <c:f>Лист1!$A$2:$A$4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cat>
            <c:multiLvlStrRef>
              <c:f>Лист1!#ССЫЛКА!</c:f>
            </c:multiLvlStrRef>
          </c:cat>
          <c:val>
            <c:numRef>
              <c:f>Лист1!$A$2:$A$4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cat>
            <c:multiLvlStrRef>
              <c:f>Лист1!#ССЫЛКА!</c:f>
            </c:multiLvlStrRef>
          </c:cat>
          <c:val>
            <c:numRef>
              <c:f>Лист1!$A$2:$A$4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cat>
            <c:multiLvlStrRef>
              <c:f>Лист1!#ССЫЛКА!</c:f>
            </c:multiLvlStrRef>
          </c:cat>
          <c:val>
            <c:numRef>
              <c:f>Лист1!$A$2:$A$4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cat>
            <c:multiLvlStrRef>
              <c:f>Лист1!#ССЫЛКА!</c:f>
            </c:multiLvlStrRef>
          </c:cat>
          <c:val>
            <c:numRef>
              <c:f>Лист1!$A$2:$A$4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cat>
            <c:multiLvlStrRef>
              <c:f>Лист1!#ССЫЛКА!</c:f>
            </c:multiLvlStrRef>
          </c:cat>
          <c:val>
            <c:numRef>
              <c:f>Лист1!$A$2:$A$4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3140968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Интерактивная мозаика – метод кооперативного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796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Придумайте рассказ о том, как Вы побывали в Спарте. В рассказе должны отобразиться: </a:t>
            </a:r>
          </a:p>
          <a:p>
            <a:r>
              <a:rPr lang="ru-RU" dirty="0" smtClean="0"/>
              <a:t>Описанием местности и географические объекты</a:t>
            </a:r>
          </a:p>
          <a:p>
            <a:r>
              <a:rPr lang="ru-RU" dirty="0" smtClean="0"/>
              <a:t>Что Вас удивило в древней Спарте</a:t>
            </a:r>
          </a:p>
          <a:p>
            <a:r>
              <a:rPr lang="ru-RU" dirty="0" smtClean="0"/>
              <a:t>Что понравилось</a:t>
            </a:r>
          </a:p>
          <a:p>
            <a:r>
              <a:rPr lang="ru-RU" dirty="0" smtClean="0"/>
              <a:t>Что не понравилось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673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1.Что предлагается? Какие задачи при этом можно решить? Каких результатов достичь? </a:t>
            </a:r>
          </a:p>
          <a:p>
            <a:r>
              <a:rPr lang="ru-RU" dirty="0"/>
              <a:t>2. Что из этого важно для меня? Почему?</a:t>
            </a:r>
          </a:p>
          <a:p>
            <a:r>
              <a:rPr lang="ru-RU" dirty="0"/>
              <a:t>3. Что я возьму для себя? Для каких новых результатов?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457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7" t="6242" r="15637" b="6485"/>
          <a:stretch/>
        </p:blipFill>
        <p:spPr>
          <a:xfrm>
            <a:off x="2483768" y="1844824"/>
            <a:ext cx="4390087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62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99592" y="661918"/>
            <a:ext cx="7344816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Пассивное обучение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учащиеся выступают в роли “объекта” обучения, которые должны усвоить и воспроизвести материал, который передается им учителем-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знаний. Основные методы-это лекция, чтение, опрос.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Рисунок 1" descr="Описание: http://do.gendocs.ru/pars_docs/tw_refs/211/210883/210883_html_m54cf459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36912"/>
            <a:ext cx="638470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6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06236" y="805934"/>
            <a:ext cx="7488832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Активное обучение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обучающиеся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являются “субъектом” обучения, выполняют творческие задания, вступают в диалог с учителем.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методы - это творческие задания, вопросы от учащегося к учителю, и от учителя к ученику.</a:t>
            </a:r>
            <a:b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2" descr="Описание: http://do.gendocs.ru/pars_docs/tw_refs/211/210883/210883_html_m5b97dc4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84" y="2630413"/>
            <a:ext cx="4824536" cy="308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2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.gendocs.ru/pars_docs/tw_refs/211/210883/210883_html_7849af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4904"/>
            <a:ext cx="5688632" cy="320040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051720" y="1196752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Интерактивное обучение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9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829770" y="781792"/>
            <a:ext cx="1606325" cy="1423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829771" y="2663343"/>
            <a:ext cx="1606326" cy="1485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779912" y="4725144"/>
            <a:ext cx="1656184" cy="14401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1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52073501"/>
              </p:ext>
            </p:extLst>
          </p:nvPr>
        </p:nvGraphicFramePr>
        <p:xfrm>
          <a:off x="179512" y="620688"/>
          <a:ext cx="4176464" cy="26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60106717"/>
              </p:ext>
            </p:extLst>
          </p:nvPr>
        </p:nvGraphicFramePr>
        <p:xfrm>
          <a:off x="4788024" y="620688"/>
          <a:ext cx="4176464" cy="26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69762655"/>
              </p:ext>
            </p:extLst>
          </p:nvPr>
        </p:nvGraphicFramePr>
        <p:xfrm>
          <a:off x="2555776" y="3356992"/>
          <a:ext cx="4176464" cy="26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9892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48290742"/>
              </p:ext>
            </p:extLst>
          </p:nvPr>
        </p:nvGraphicFramePr>
        <p:xfrm>
          <a:off x="18372" y="548680"/>
          <a:ext cx="4176464" cy="26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58487880"/>
              </p:ext>
            </p:extLst>
          </p:nvPr>
        </p:nvGraphicFramePr>
        <p:xfrm>
          <a:off x="4967536" y="548680"/>
          <a:ext cx="4176464" cy="26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433358653"/>
              </p:ext>
            </p:extLst>
          </p:nvPr>
        </p:nvGraphicFramePr>
        <p:xfrm>
          <a:off x="2555776" y="3212976"/>
          <a:ext cx="4176464" cy="26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324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РАБОТА В ГРУППАХ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I</a:t>
            </a:r>
            <a:r>
              <a:rPr lang="ru-RU" dirty="0" smtClean="0"/>
              <a:t>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Прочитайте текст </a:t>
            </a:r>
          </a:p>
          <a:p>
            <a:r>
              <a:rPr lang="ru-RU" dirty="0" smtClean="0"/>
              <a:t>Обсудите группой ответы на вопросы к тексту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50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РАБОТА В ГРУППАХ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II</a:t>
            </a:r>
            <a:r>
              <a:rPr lang="ru-RU" dirty="0" smtClean="0"/>
              <a:t>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19257"/>
            <a:ext cx="7632848" cy="3603812"/>
          </a:xfrm>
        </p:spPr>
        <p:txBody>
          <a:bodyPr/>
          <a:lstStyle/>
          <a:p>
            <a:r>
              <a:rPr lang="ru-RU" dirty="0" smtClean="0"/>
              <a:t>Выполните задание к красному тексту </a:t>
            </a:r>
          </a:p>
          <a:p>
            <a:r>
              <a:rPr lang="ru-RU" dirty="0" smtClean="0"/>
              <a:t>Выполните задание к желтому тексту</a:t>
            </a:r>
          </a:p>
          <a:p>
            <a:r>
              <a:rPr lang="ru-RU" dirty="0" smtClean="0"/>
              <a:t>Выполните задание к зеленому тексту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ПРАВИЛА</a:t>
            </a:r>
          </a:p>
          <a:p>
            <a:r>
              <a:rPr lang="ru-RU" i="1" dirty="0" smtClean="0"/>
              <a:t>Соблюдать строгую последовательность цветов</a:t>
            </a:r>
          </a:p>
          <a:p>
            <a:r>
              <a:rPr lang="ru-RU" i="1" dirty="0" smtClean="0"/>
              <a:t>Эксперт по каждому цвету только дополняет и корректирует ответ других членов группы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94424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75</TotalTime>
  <Words>203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Интерактивная мозаика – метод кооперативного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В ГРУППАХ I этап</vt:lpstr>
      <vt:lpstr>РАБОТА В ГРУППАХ II этап</vt:lpstr>
      <vt:lpstr>КОНТРОЛЬ</vt:lpstr>
      <vt:lpstr>Рефлексия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мозаика – метод кооперативного обучения</dc:title>
  <dc:creator>User</dc:creator>
  <cp:lastModifiedBy>User</cp:lastModifiedBy>
  <cp:revision>7</cp:revision>
  <dcterms:created xsi:type="dcterms:W3CDTF">2015-08-21T01:30:43Z</dcterms:created>
  <dcterms:modified xsi:type="dcterms:W3CDTF">2015-08-21T02:57:01Z</dcterms:modified>
</cp:coreProperties>
</file>