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2DABF2D-D843-4025-9EFB-63F9EF3B7C2D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C2EE2AD-EDCC-43F5-8C81-D07DA9FC5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6B07-E7C0-4274-A0BB-8525168B2806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F51F-4EA7-4E04-950B-0D37D1033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ADE2-C296-460D-90E7-275A62095740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D66E-4F08-4774-97E6-3DB2B9C8C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0BCC-63BA-47AE-95D3-D5BA45335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27B8EA-C5E3-4C09-BB8D-3A748027619B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EC7D7F-2E6E-40CE-89F8-E47EF2F2D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960B5FD-627F-44B3-B675-01FDF87D03DE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CB046CC-D1A3-4F4D-BE70-115E9F922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7C59E0-900E-466D-B488-B18C7B494865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B616C-8D91-4E48-A479-F5F36113D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456162-1D1E-4538-A20C-C9E5D3D9972A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52DD1-C1B1-4F7E-A4DF-91597DBA0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A21642-344F-4459-8C29-3DB688C9B2DE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B2B195-B7EB-4417-BF1F-BE0580207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28C9-CD4F-423F-BD05-C63BC4274276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35BF-4603-47C6-8CCE-473626549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0451068-9759-4889-AC8B-7C59B4239941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24C3B16-94B7-4EB6-A0BF-8C371BD9A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D522FDB-C5FB-4CD9-ABF1-18277D236EFE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01F748E-90F4-4D38-A465-A7B1B0FFE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AD87573-1DB4-439F-8B63-07811E012F34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9E8B22-A082-403D-AD14-61B47DFC1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82" r:id="rId7"/>
    <p:sldLayoutId id="2147483691" r:id="rId8"/>
    <p:sldLayoutId id="2147483692" r:id="rId9"/>
    <p:sldLayoutId id="2147483683" r:id="rId10"/>
    <p:sldLayoutId id="2147483684" r:id="rId11"/>
    <p:sldLayoutId id="2147483693" r:id="rId12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Исторический портрет Андрея Рублёва</a:t>
            </a:r>
            <a:br>
              <a:rPr lang="ru-RU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63" y="4857750"/>
            <a:ext cx="655955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000" dirty="0" smtClean="0"/>
              <a:t>Презентацию подготовила:</a:t>
            </a:r>
          </a:p>
          <a:p>
            <a:pPr>
              <a:spcBef>
                <a:spcPct val="0"/>
              </a:spcBef>
            </a:pPr>
            <a:r>
              <a:rPr lang="ru-RU" sz="2000" dirty="0" smtClean="0"/>
              <a:t>Учитель </a:t>
            </a:r>
            <a:r>
              <a:rPr lang="ru-RU" sz="2000" dirty="0" smtClean="0"/>
              <a:t>МХК</a:t>
            </a:r>
          </a:p>
          <a:p>
            <a:pPr>
              <a:spcBef>
                <a:spcPct val="0"/>
              </a:spcBef>
            </a:pPr>
            <a:r>
              <a:rPr lang="ru-RU" sz="2000" dirty="0" smtClean="0"/>
              <a:t>ГБОУ г. Москвы Школа № 717 </a:t>
            </a:r>
            <a:endParaRPr lang="ru-RU" sz="2000" dirty="0" smtClean="0"/>
          </a:p>
          <a:p>
            <a:pPr>
              <a:spcBef>
                <a:spcPct val="0"/>
              </a:spcBef>
            </a:pPr>
            <a:r>
              <a:rPr lang="ru-RU" sz="2000" dirty="0" smtClean="0"/>
              <a:t>Боярская Ирина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«Андрей Рублёв»</a:t>
            </a:r>
            <a:r>
              <a:rPr lang="ru-RU" smtClean="0"/>
              <a:t> — историческая кинодрама Андрея Тарковского, снятая в 1966 году на киностудии «Мосфильм». 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28625" y="4000500"/>
            <a:ext cx="8358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Посмотрите отрывок из фильма, дайте характеристику герою- Андрея Рублева.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7354" y="21429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Из биографии.</a:t>
            </a:r>
            <a:b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4757737" cy="585787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Годы жизни: примерно 1360- 1370 г.  до 1428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Андрей </a:t>
            </a:r>
            <a:r>
              <a:rPr lang="ru-RU" dirty="0"/>
              <a:t>Рублёв, иконописец. Был учеником Феофана </a:t>
            </a:r>
            <a:r>
              <a:rPr lang="ru-RU" dirty="0" smtClean="0"/>
              <a:t>Грека. Рублёв </a:t>
            </a:r>
            <a:r>
              <a:rPr lang="ru-RU" dirty="0"/>
              <a:t>– современник Сергия Радонежского и Дмитрия Донского.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Сведений о происхождении Рублёва практически нет. Да и имени его, данного при рождении, мы не знаем. Андрей — имя, данное ему при пострижении в монахи. Можно лишь догадываться, что он из семьи ремесленников, та как «рубель» — это нож для работы с кожей. Возможно, отсюда его прозвище- Рублёв.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2292" name="Рисунок 3" descr="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785813"/>
            <a:ext cx="37290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643688" y="550068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Святая Троица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Рублёв «Троица»</a:t>
            </a:r>
          </a:p>
        </p:txBody>
      </p:sp>
      <p:pic>
        <p:nvPicPr>
          <p:cNvPr id="13315" name="Picture 6" descr="Рублёв Троиц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35038" y="1828800"/>
            <a:ext cx="3197225" cy="4038600"/>
          </a:xfrm>
        </p:spPr>
      </p:pic>
      <p:sp>
        <p:nvSpPr>
          <p:cNvPr id="13316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 smtClean="0"/>
              <a:t>Эта икона была написана в похвалу Сергию Радонежскому. Тихая беседа ангелов полна дружеской откровенности. Средний ангел (Христос) благословляет жертвенную чашу, а левый ангел (Бог-отец) благословляет его самого на страдания. Фигуры словно вписаны в круг, который символизирует гармонию. Цвета характерны творческой манере Рублёва. Это светлые и яркие тона.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4429125" cy="6215063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5100" dirty="0"/>
              <a:t>Впервые в летописи Андрей Рублёв упоминался, когда речь шла о росписи Благовещенского собора в Москве в 1405 г. Феофаном Греком, старцем Прохором и Рублёвым.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5100" dirty="0"/>
              <a:t>Конец 14- начало 15 века в истории Руси характеризуется национальным подъёмом, вызванном победами Дмитрия Донского над Золотой Ордой. Эти идеи нашли отражение и в творчестве А.Рублёва. Его интересовали нравственные, духовные проблемы , и он отражал величие, силу и красоту человека в своих произведениях.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4339" name="Рисунок 3" descr="006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57188"/>
            <a:ext cx="41052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500688" y="5929313"/>
            <a:ext cx="290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Рождество Христово 1410г?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5143500" cy="5929313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Направления деятельности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Результаты: </a:t>
            </a:r>
            <a:r>
              <a:rPr lang="ru-RU" u="sng" dirty="0" smtClean="0"/>
              <a:t>Расписывание соборов и храмов</a:t>
            </a:r>
            <a:r>
              <a:rPr lang="ru-RU" dirty="0" smtClean="0"/>
              <a:t>. Расписал Благовещенский собор в Москве, Троицкий и Успенский собор во Владимире (в 1408 г. с Даниилом Чёрным)Последние росписи- в Спасском собор Андроникова монастыря в Москве в 20-е г. 15 века.1425-1427 Рублёв и Чёрный работали над иконостасом и росписью Троицкого собора Троице-Сергиевской лавры.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u="sng" dirty="0" smtClean="0"/>
              <a:t>Иконопись. </a:t>
            </a:r>
            <a:r>
              <a:rPr lang="ru-RU" dirty="0" smtClean="0"/>
              <a:t>Написал множество икон, в которых  воплощал духовную красоту и силу человека.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Знаменитые иконы: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« Животворящая Троица»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« Спас Вседержитель»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«Рождество Христово»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«Вход Господень в Иерусалим»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«Вознесение Господне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«Архангел Михаил»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5363" name="Рисунок 3" descr="R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571625"/>
            <a:ext cx="3286125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5929313" y="714375"/>
            <a:ext cx="269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mbria" pitchFamily="18" charset="0"/>
              </a:rPr>
              <a:t>«Апостол Павел»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Спас Вседержитель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6387" name="Содержимое 3" descr="R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1285875"/>
            <a:ext cx="5032375" cy="5200650"/>
          </a:xfrm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28625" y="1500188"/>
            <a:ext cx="3286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Творчество А.Рублёва  принадлежит к Московской школы иконописи. Для неё характерен синтез традиций Новгородской, Владимиро-Суздальской школы, а также византийского иконописания. Ему были чужды суровые лица святых, полные драматизма. Его образы более просветлённые. На полотнах много света, умиротворения.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Вознесение Господне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7411" name="Содержимое 3" descr="R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571625"/>
            <a:ext cx="3609975" cy="5056188"/>
          </a:xfrm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00063" y="1500188"/>
            <a:ext cx="42148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Произведения отличает человечность, идея гармонии и согласия. Они несут миру чистоту, любовь, стремление к идеалу, счастью, несмотря на вражду, жестокость , тяготы и беды вокруг.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5719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Росписи Успенского собора во Владимире.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14375"/>
            <a:ext cx="8572500" cy="2000250"/>
          </a:xfr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600" dirty="0" smtClean="0"/>
              <a:t>Отражение в зримых образах небесной чистоты, благоговение перед Божественным.  В  его иконах много света, он словно исходит изнури, освещая всё пространство вокруг, наполняя душу радостью и счастьем. Лёгкость  в пропорциях фигур — одна из особенностей его икон.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8436" name="Рисунок 4" descr="R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643188"/>
            <a:ext cx="62468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Архангел Михаил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459" name="Содержимое 3" descr="R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571625"/>
            <a:ext cx="3425825" cy="5000625"/>
          </a:xfrm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4143375" y="1571625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>        ИТОГИ ДЕЯТЕЛЬНОСТИ</a:t>
            </a:r>
          </a:p>
          <a:p>
            <a:r>
              <a:rPr lang="ru-RU" sz="2000">
                <a:latin typeface="Cambria" pitchFamily="18" charset="0"/>
              </a:rPr>
              <a:t>Произведения Андрея Рублёва- иконы, росписи- являются величайшим культурным наследием России. Иконы бережно хранятся в Третьяковской галерее и Русском музее в Москве,  они и  росписи охраняются государством.</a:t>
            </a:r>
          </a:p>
          <a:p>
            <a:r>
              <a:rPr lang="ru-RU" sz="2000">
                <a:latin typeface="Cambria" pitchFamily="18" charset="0"/>
              </a:rPr>
              <a:t>Андрей Рублёв оказал огромное влияние на современников и потомков, изменив зрительный образ Царства Небесного.</a:t>
            </a:r>
          </a:p>
          <a:p>
            <a:r>
              <a:rPr lang="ru-RU" sz="2000">
                <a:latin typeface="Cambria" pitchFamily="18" charset="0"/>
              </a:rPr>
              <a:t>Русская православная церковь канонизировала Андрея Рублёва в 1988г.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1356</TotalTime>
  <Words>344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Cambria</vt:lpstr>
      <vt:lpstr>Arial</vt:lpstr>
      <vt:lpstr>Wingdings 2</vt:lpstr>
      <vt:lpstr>Calibri</vt:lpstr>
      <vt:lpstr>Rockwell</vt:lpstr>
      <vt:lpstr>Литейная</vt:lpstr>
      <vt:lpstr>Исторический портрет Андрея Рублёва </vt:lpstr>
      <vt:lpstr>Из биографии. </vt:lpstr>
      <vt:lpstr>Рублёв «Троица»</vt:lpstr>
      <vt:lpstr>Слайд 4</vt:lpstr>
      <vt:lpstr>Слайд 5</vt:lpstr>
      <vt:lpstr>Спас Вседержитель</vt:lpstr>
      <vt:lpstr>Вознесение Господне</vt:lpstr>
      <vt:lpstr>Росписи Успенского собора во Владимире.</vt:lpstr>
      <vt:lpstr>Архангел Михаил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портрет Андрея Рублёва</dc:title>
  <dc:creator>Home</dc:creator>
  <cp:lastModifiedBy>Home</cp:lastModifiedBy>
  <cp:revision>63</cp:revision>
  <dcterms:created xsi:type="dcterms:W3CDTF">2015-11-19T12:19:19Z</dcterms:created>
  <dcterms:modified xsi:type="dcterms:W3CDTF">2016-02-28T14:24:52Z</dcterms:modified>
</cp:coreProperties>
</file>