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9" r:id="rId4"/>
    <p:sldId id="260" r:id="rId5"/>
    <p:sldId id="258" r:id="rId6"/>
    <p:sldId id="268" r:id="rId7"/>
    <p:sldId id="263" r:id="rId8"/>
    <p:sldId id="264" r:id="rId9"/>
    <p:sldId id="265" r:id="rId10"/>
    <p:sldId id="266" r:id="rId11"/>
    <p:sldId id="267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6872808" cy="24288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Формирование ключевых компетенций на уроках у обучающихся с нарушением слуха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1680" y="3645024"/>
            <a:ext cx="6872808" cy="2428891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47664" y="4738324"/>
            <a:ext cx="6624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Свиркова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 Людмила Васильевна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Times New Roman" pitchFamily="18" charset="0"/>
                <a:cs typeface="Arial" pitchFamily="34" charset="0"/>
              </a:rPr>
              <a:t>учитель математики высшей квалификационной категории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60648"/>
            <a:ext cx="81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 CYR"/>
                <a:ea typeface="Times New Roman" pitchFamily="18" charset="0"/>
                <a:cs typeface="Times New Roman" pitchFamily="18" charset="0"/>
              </a:rPr>
              <a:t>КОУ  Омской области "Адаптивная  общеобразовательная школа-интернат №15 "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558325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Социально-трудовая компетенция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Данная компетенция может быть реализована на уроках и во внеклассных мероприятиях, где ученик выполняет роль гражданина, клиента, покупателя и др., т. е. подразумевается овладение теми знаниями и умениями, которые он будет использовать непосредственно в своей дальнейшей жизнедеятельности.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60833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Учитель должен быть </a:t>
            </a:r>
            <a:r>
              <a:rPr lang="ru-RU" sz="4000" dirty="0" smtClean="0"/>
              <a:t>ответственным, коммуникабельным, творческим, самостоятельным человеком, готовым и способным постоянно учиться новому в жизни и на рабочем месте, работать в команде, владеть методиками диагностики своего предмета и психологического развития детей.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Спасибо всем за внимание! </a:t>
            </a:r>
          </a:p>
        </p:txBody>
      </p:sp>
      <p:sp>
        <p:nvSpPr>
          <p:cNvPr id="16388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ABFB20-9621-42FA-8D23-A197F9C72B1E}" type="slidenum">
              <a:rPr lang="ru-RU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pic>
        <p:nvPicPr>
          <p:cNvPr id="6" name="Picture 6" descr="D:\картинки\руки\AG00373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916113"/>
            <a:ext cx="618809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картинки\руки\AG00373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988840"/>
            <a:ext cx="618809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Концепция модернизации российского образования ставит перед нашей школой ряд задач, одна из которых — формирование ключевых компетенций у обучающихся с нарушением слуха.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928670"/>
            <a:ext cx="4038600" cy="4525963"/>
          </a:xfr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  <a:scene3d>
            <a:camera prst="perspectiveRight"/>
            <a:lightRig rig="glow" dir="t">
              <a:rot lat="0" lon="0" rev="6360000"/>
            </a:lightRig>
          </a:scene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–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совокупность взаимосвязанных качеств личности учителя, задаваемых по отношению к определенному кругу предметов и процессов и необходимых, чтобы качественно и продуктивно действовать по отношению к ним.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928670"/>
            <a:ext cx="4038600" cy="4525963"/>
          </a:xfrm>
          <a:solidFill>
            <a:schemeClr val="bg2">
              <a:lumMod val="90000"/>
            </a:schemeClr>
          </a:solidFill>
          <a:scene3d>
            <a:camera prst="perspectiveLeft"/>
            <a:lightRig rig="glow" dir="t">
              <a:rot lat="0" lon="0" rev="6360000"/>
            </a:lightRig>
          </a:scene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–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овладение, обладание учителем соответствующей компетенцией, включающей его профессиональное отношение к ней и предмету деятельности.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229468" cy="2225668"/>
          </a:xfrm>
          <a:solidFill>
            <a:schemeClr val="bg2">
              <a:lumMod val="90000"/>
            </a:schemeClr>
          </a:solidFill>
          <a:scene3d>
            <a:camera prst="orthographicFront"/>
            <a:lightRig rig="sof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Современные ключевые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компетенции - это умения и навыки в любой области деятельности 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500563" y="2143125"/>
            <a:ext cx="484187" cy="97790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28688" y="2714625"/>
            <a:ext cx="7572375" cy="4000500"/>
          </a:xfrm>
          <a:prstGeom prst="horizontalScroll">
            <a:avLst>
              <a:gd name="adj" fmla="val 105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75" y="3429000"/>
            <a:ext cx="7215188" cy="267811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целостно - смысловые компетенции,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общекультурные компетенции, 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учебно-познавательные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информационные, 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коммуникативные, 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 - трудовые компетенции, </a:t>
            </a:r>
          </a:p>
          <a:p>
            <a:pPr eaLnBrk="0" hangingPunct="0">
              <a:buFont typeface="Arial" charset="0"/>
              <a:buChar char="•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компетенции личностного самосовершенствования.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6154758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Учебно-познавательная компетенция</a:t>
            </a:r>
            <a:br>
              <a:rPr lang="ru-RU" sz="31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Первое, что является предметом познавательного интереса для </a:t>
            </a:r>
            <a:r>
              <a:rPr lang="ru-RU" sz="3100" dirty="0" err="1" smtClean="0"/>
              <a:t>неслышащих</a:t>
            </a:r>
            <a:r>
              <a:rPr lang="ru-RU" sz="3100" dirty="0" smtClean="0"/>
              <a:t> учащихся — это новые знания о мире, показ богатства, заключенного в научных знаниях, т.е.  появление интереса к предмету, удивление от полученных знаний.  Познавательный интерес является основой </a:t>
            </a:r>
            <a:r>
              <a:rPr lang="ru-RU" dirty="0" smtClean="0"/>
              <a:t>положительного отношения к учению.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кола\IMG_28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7715304" cy="62151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0118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Информационная компетенция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           Данная компетенция формируется у </a:t>
            </a:r>
            <a:r>
              <a:rPr lang="ru-RU" sz="3100" dirty="0" err="1" smtClean="0"/>
              <a:t>неслышащих</a:t>
            </a:r>
            <a:r>
              <a:rPr lang="ru-RU" sz="3100" dirty="0" smtClean="0"/>
              <a:t> учащихся на уроках, когда учитель применяет их жизненный  опыт, учит самостоятельно искать, анализировать и отбирать необходимую информацию. Цель учителя: научить добывать нужную информацию, используя доступные источники (справочники, учебники, словари, интернет-сайты), передавать её. </a:t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08332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Ценностно-смысловая компетенция.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Наш учащийся должен для себя представлять что и как он изучает сегодня, на следующем занятии и каким образом он сможет использовать полученные знания в последующей жизни.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58690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Коммуникативная компетенция </a:t>
            </a:r>
            <a:br>
              <a:rPr lang="ru-RU" sz="3600" b="1" dirty="0" smtClean="0"/>
            </a:br>
            <a:r>
              <a:rPr lang="ru-RU" sz="3600" dirty="0" smtClean="0"/>
              <a:t>подразумевает использование различных способов взаимодействия </a:t>
            </a:r>
            <a:r>
              <a:rPr lang="ru-RU" sz="3600" dirty="0" err="1" smtClean="0"/>
              <a:t>неслышащих</a:t>
            </a:r>
            <a:r>
              <a:rPr lang="ru-RU" sz="3600" dirty="0" smtClean="0"/>
              <a:t> с окружающими людьми, развивает навыки работы в группе, владение разными ролями в коллективе.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181</TotalTime>
  <Words>182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Формирование ключевых компетенций на уроках у обучающихся с нарушением слуха</vt:lpstr>
      <vt:lpstr>Концепция модернизации российского образования ставит перед нашей школой ряд задач, одна из которых — формирование ключевых компетенций у обучающихся с нарушением слуха. </vt:lpstr>
      <vt:lpstr>Слайд 3</vt:lpstr>
      <vt:lpstr>Современные ключевые компетенции - это умения и навыки в любой области деятельности </vt:lpstr>
      <vt:lpstr>Учебно-познавательная компетенция  Первое, что является предметом познавательного интереса для неслышащих учащихся — это новые знания о мире, показ богатства, заключенного в научных знаниях, т.е.  появление интереса к предмету, удивление от полученных знаний.  Познавательный интерес является основой положительного отношения к учению. </vt:lpstr>
      <vt:lpstr>Слайд 6</vt:lpstr>
      <vt:lpstr>Информационная компетенция             Данная компетенция формируется у неслышащих учащихся на уроках, когда учитель применяет их жизненный  опыт, учит самостоятельно искать, анализировать и отбирать необходимую информацию. Цель учителя: научить добывать нужную информацию, используя доступные источники (справочники, учебники, словари, интернет-сайты), передавать её.  </vt:lpstr>
      <vt:lpstr>Ценностно-смысловая компетенция.        Наш учащийся должен для себя представлять что и как он изучает сегодня, на следующем занятии и каким образом он сможет использовать полученные знания в последующей жизни.</vt:lpstr>
      <vt:lpstr>Коммуникативная компетенция  подразумевает использование различных способов взаимодействия неслышащих с окружающими людьми, развивает навыки работы в группе, владение разными ролями в коллективе. </vt:lpstr>
      <vt:lpstr>Социально-трудовая компетенция           Данная компетенция может быть реализована на уроках и во внеклассных мероприятиях, где ученик выполняет роль гражданина, клиента, покупателя и др., т. е. подразумевается овладение теми знаниями и умениями, которые он будет использовать непосредственно в своей дальнейшей жизнедеятельности. </vt:lpstr>
      <vt:lpstr>Учитель должен быть ответственным, коммуникабельным, творческим, самостоятельным человеком, готовым и способным постоянно учиться новому в жизни и на рабочем месте, работать в команде, владеть методиками диагностики своего предмета и психологического развития детей.  </vt:lpstr>
      <vt:lpstr>Спасибо всем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Формирование ключевых компетенций на уроках у обучающихся с нарушением слуха</dc:title>
  <cp:lastModifiedBy>школа</cp:lastModifiedBy>
  <cp:revision>27</cp:revision>
  <dcterms:modified xsi:type="dcterms:W3CDTF">2016-03-01T09:07:54Z</dcterms:modified>
</cp:coreProperties>
</file>