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56" r:id="rId2"/>
    <p:sldId id="257" r:id="rId3"/>
    <p:sldId id="309" r:id="rId4"/>
    <p:sldId id="31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8" r:id="rId13"/>
    <p:sldId id="271" r:id="rId14"/>
    <p:sldId id="273" r:id="rId15"/>
    <p:sldId id="274" r:id="rId16"/>
    <p:sldId id="275" r:id="rId17"/>
    <p:sldId id="278" r:id="rId18"/>
    <p:sldId id="279" r:id="rId19"/>
    <p:sldId id="313" r:id="rId20"/>
    <p:sldId id="314" r:id="rId21"/>
    <p:sldId id="315" r:id="rId22"/>
    <p:sldId id="282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3CBE-FDD2-426F-AD4D-A7EFA8355DE1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2510-BBCA-426B-A139-41DE5F5F7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3687-A7F7-457D-946E-F219DE018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A459-E1B9-454C-A36F-D840E1209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godnya.ua/img/forall/a/10307/3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3.nnm.ru/imagez/gallery/8/0/e/e/2/80ee2a19dd92e019a5750f7da400ea99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nepoznannoe-ryadom.ru/_arc/_pyra/hm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op-hotels.ru/cat/img.php?img_url=\img\cities\239_l.jpg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ometours.narod.ru/2EGYPT/eg7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.bigmir.net/img/dnevnik/uploads/2674302/739995/2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0/47/760/47760829_1243660664_heops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indalika.narod.ru/egypt/hefren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500042"/>
            <a:ext cx="7631112" cy="25003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800" i="1" dirty="0" smtClean="0"/>
              <a:t>Древний Египет.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4" y="3886200"/>
            <a:ext cx="2628896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702" y="435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21508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МХК 10 класс, Боярская Ирина Сергеевна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5 из 6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7122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5876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Пирамида </a:t>
            </a:r>
            <a:r>
              <a:rPr lang="ru-RU" sz="2400" dirty="0" err="1" smtClean="0"/>
              <a:t>Хефрена</a:t>
            </a:r>
            <a:r>
              <a:rPr lang="ru-RU" sz="2400" dirty="0" smtClean="0"/>
              <a:t> и Сфинкс.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990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Пирамида </a:t>
            </a:r>
            <a:r>
              <a:rPr lang="ru-RU" sz="3200" dirty="0" err="1" smtClean="0">
                <a:solidFill>
                  <a:schemeClr val="tx1"/>
                </a:solidFill>
              </a:rPr>
              <a:t>Микерина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285784" y="928670"/>
            <a:ext cx="9429784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     Завершает ансамбль великих пирамид Гизы пирамида </a:t>
            </a:r>
            <a:r>
              <a:rPr lang="ru-RU" sz="1800" dirty="0" err="1" smtClean="0"/>
              <a:t>Микерина</a:t>
            </a:r>
            <a:r>
              <a:rPr lang="ru-RU" sz="1800" dirty="0" smtClean="0"/>
              <a:t>. Ее строительство было закончено в 2505 году до н.э. Пирамида эта значительно меньше своих предшественниц. Сторона основания - 108 метров, первоначальная высота - 66,5 метров (сегодня - 62 м) . Единственная погребальная камера пирамиды вырублена в ее скальном основании. Пирамида </a:t>
            </a:r>
            <a:r>
              <a:rPr lang="ru-RU" sz="1800" dirty="0" err="1" smtClean="0"/>
              <a:t>Микерина</a:t>
            </a:r>
            <a:r>
              <a:rPr lang="ru-RU" sz="1800" dirty="0" smtClean="0"/>
              <a:t> подчеркивает величие пирамид Хеопса и </a:t>
            </a:r>
            <a:r>
              <a:rPr lang="ru-RU" sz="1800" dirty="0" err="1" smtClean="0"/>
              <a:t>Хефрена</a:t>
            </a:r>
            <a:r>
              <a:rPr lang="ru-RU" sz="1800" dirty="0" smtClean="0"/>
              <a:t>. Последние нетрудно отличить друг от друга: у пирамиды </a:t>
            </a:r>
            <a:r>
              <a:rPr lang="ru-RU" sz="1800" dirty="0" err="1" smtClean="0"/>
              <a:t>Хефрена</a:t>
            </a:r>
            <a:r>
              <a:rPr lang="ru-RU" sz="1800" dirty="0" smtClean="0"/>
              <a:t> возле верхушки частично сохранилась белая базальтовая облицовка. </a:t>
            </a:r>
          </a:p>
        </p:txBody>
      </p:sp>
      <p:pic>
        <p:nvPicPr>
          <p:cNvPr id="5" name="Picture 7" descr="Картинка 11 из 27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2"/>
            <a:ext cx="5076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Картинка 7 из 2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048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Многолетние исследования ученых показали, как создавались пирамиды. Каменные блоки вырубали в горе  на другом берегу Нила. Древние каменоломни и сейчас хорошо видны. Затем их доставляли на судах в Гизу по специально прорытому для этого каналу. Недавно археологи нашли рядом с пирамидами причал. Блоки затаскивали на пирамиду по наклонной земляной насыпи.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Великие пирамиды - часть обширного некрополя</a:t>
            </a:r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Гиза. Рядом с ними - несколько маленьких пирамид, где погребены жены фараонов, гробницы жрецов и крупных чиновников. У подножия плато Гиза расположены погребальные храмы и Большой сфинкс</a:t>
            </a:r>
          </a:p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        Пирамиды строились не на века на Вечность, ведь после смерти погребенные живут вечно, в царстве мертвых, а значит, и тела их должны были быть сохранены в Вечности, и этому уделялось первостепенное значение. Большую часть жизни фараона строилась его усыпальница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dirty="0" smtClean="0"/>
              <a:t>Ловушка для грабителей, которую использовали в пирамидах, представляла небольшую комнатку - шлюз, о которой туристы обычно не знают. Здесь на непрошеных гостей должны были упасть мешки с песком, а дорогу перекрыть решетка, соскользнувшая сверху. </a:t>
            </a:r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86800" cy="13990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Храм Амона- Ра в </a:t>
            </a:r>
            <a:r>
              <a:rPr lang="ru-RU" sz="3200" dirty="0" err="1" smtClean="0"/>
              <a:t>Карнаке</a:t>
            </a:r>
            <a:r>
              <a:rPr lang="ru-RU" sz="3200" dirty="0" smtClean="0"/>
              <a:t>.</a:t>
            </a:r>
          </a:p>
        </p:txBody>
      </p:sp>
      <p:pic>
        <p:nvPicPr>
          <p:cNvPr id="28676" name="Picture 4" descr="карна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00108"/>
            <a:ext cx="70294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Картинка 6 из 8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181475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57654" y="0"/>
            <a:ext cx="4786346" cy="58769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      Храм Амона в </a:t>
            </a:r>
            <a:r>
              <a:rPr lang="ru-RU" sz="2400" b="1" dirty="0" err="1" smtClean="0"/>
              <a:t>Карнаке</a:t>
            </a:r>
            <a:r>
              <a:rPr lang="ru-RU" sz="2400" b="1" dirty="0" smtClean="0"/>
              <a:t> строился на протяжении многих веков. Храм, имеет в плане форму буквы «Т».Обелиски царицы </a:t>
            </a:r>
            <a:r>
              <a:rPr lang="ru-RU" sz="2400" b="1" dirty="0" err="1" smtClean="0"/>
              <a:t>Хатшепсут</a:t>
            </a:r>
            <a:r>
              <a:rPr lang="ru-RU" sz="2400" b="1" dirty="0" smtClean="0"/>
              <a:t> , дочери Тутмоса I , были сооружены в т. н. «Зале </a:t>
            </a:r>
            <a:r>
              <a:rPr lang="ru-RU" sz="2400" b="1" dirty="0" err="1" smtClean="0"/>
              <a:t>Инени</a:t>
            </a:r>
            <a:r>
              <a:rPr lang="ru-RU" sz="2400" b="1" dirty="0" smtClean="0"/>
              <a:t>», расположенном между четвертым и пятым пилонами. Обелиски, выполненные из </a:t>
            </a:r>
            <a:r>
              <a:rPr lang="ru-RU" sz="2400" b="1" dirty="0" err="1" smtClean="0"/>
              <a:t>розового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асуанского</a:t>
            </a:r>
            <a:r>
              <a:rPr lang="ru-RU" sz="2400" b="1" dirty="0" smtClean="0"/>
              <a:t> гранита, украшены великолепными рельефами. В древности обелиски были покрыты золотом. Сохранился лишь один обелиск, который ныне является высочайшей из египетских «солнечных игл» (</a:t>
            </a:r>
            <a:r>
              <a:rPr lang="ru-RU" sz="2400" b="1" dirty="0" err="1" smtClean="0"/>
              <a:t>ок</a:t>
            </a:r>
            <a:r>
              <a:rPr lang="ru-RU" sz="2400" b="1" dirty="0" smtClean="0"/>
              <a:t>. 30 м).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357166"/>
            <a:ext cx="9144000" cy="45243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Карнак</a:t>
            </a: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Луксор соединялись между собой длинной аллеей сфинксов с бараньими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головами, вырубленных из камня. Эту аллею называли тропой </a:t>
            </a:r>
            <a:r>
              <a:rPr lang="ru-RU" sz="2400" spc="-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богов.В</a:t>
            </a: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праздники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священная барка со статуей Амона шествовала из одного храма в другой.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Храмовый ансамбль в </a:t>
            </a:r>
            <a:r>
              <a:rPr lang="ru-RU" sz="2400" spc="-15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Карнаке</a:t>
            </a: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его воротами, дворами и залами, с бесчисленными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колоннами, скульптурами и обелисками, во всем своем великолепии 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таинственной роскоши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представляет                                   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величественнейший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памятник Древнего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Египта и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свидетельствует о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древней славе царя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всех египетских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городов.</a:t>
            </a:r>
            <a:b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-1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pc="-1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xr_amona_k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16"/>
            <a:ext cx="66443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2533" name="Picture 8" descr="attac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36501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53578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Статуя Рамсеса </a:t>
            </a:r>
            <a:r>
              <a:rPr lang="en-US" dirty="0" smtClean="0">
                <a:solidFill>
                  <a:schemeClr val="bg1"/>
                </a:solidFill>
              </a:rPr>
              <a:t>II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14290"/>
            <a:ext cx="50720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Гипостильный зал занимает площадь в 5000 квадратных метров. Рядами, по шестнадцать колонн в каждом, стояли 134 колонны. В середине зала поднимались 12 "папирусных колонн" высотой в 21 метр, каждая более 10 метров в окружности. Остальные 122 колонны были высотой 13 метров и около 9 метров в окружности. Форма и расположение колонн создают такую игру света и тени, что до сих пор </a:t>
            </a:r>
            <a:r>
              <a:rPr lang="ru-RU" dirty="0" err="1" smtClean="0">
                <a:solidFill>
                  <a:schemeClr val="bg1"/>
                </a:solidFill>
              </a:rPr>
              <a:t>Карнак</a:t>
            </a:r>
            <a:r>
              <a:rPr lang="ru-RU" dirty="0" smtClean="0">
                <a:solidFill>
                  <a:schemeClr val="bg1"/>
                </a:solidFill>
              </a:rPr>
              <a:t> считается </a:t>
            </a:r>
            <a:r>
              <a:rPr lang="ru-RU" i="1" u="sng" dirty="0" smtClean="0">
                <a:solidFill>
                  <a:schemeClr val="bg1"/>
                </a:solidFill>
              </a:rPr>
              <a:t>непревзойденным архитектурным шедевром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центре гипостильного зала высится гигантская статуя </a:t>
            </a:r>
            <a:r>
              <a:rPr lang="ru-RU" dirty="0" err="1" smtClean="0">
                <a:solidFill>
                  <a:schemeClr val="bg1"/>
                </a:solidFill>
              </a:rPr>
              <a:t>Рамзеса</a:t>
            </a:r>
            <a:r>
              <a:rPr lang="ru-RU" dirty="0" smtClean="0">
                <a:solidFill>
                  <a:schemeClr val="bg1"/>
                </a:solidFill>
              </a:rPr>
              <a:t>, и рядом с ним хрупкая голубоглазая женщина - его любимая жена </a:t>
            </a:r>
            <a:r>
              <a:rPr lang="ru-RU" dirty="0" err="1" smtClean="0">
                <a:solidFill>
                  <a:schemeClr val="bg1"/>
                </a:solidFill>
              </a:rPr>
              <a:t>Нефертити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Стволы колонн и стены зала были покрыты рельефами. Высеченные в камне, а затем раскрашенные яркими красками, очертания изображенных фигур слегка возвышались над фоном.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Картинка 53 из 8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90189" flipH="1" flipV="1">
            <a:off x="1007587" y="1152861"/>
            <a:ext cx="6929661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chemeClr val="bg1"/>
                </a:solidFill>
              </a:rPr>
              <a:t>Гипостильный зал. Общий вид.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5405438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>Колонны гипостильного зала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85728"/>
            <a:ext cx="8229600" cy="1399032"/>
          </a:xfrm>
        </p:spPr>
        <p:txBody>
          <a:bodyPr/>
          <a:lstStyle/>
          <a:p>
            <a:r>
              <a:rPr lang="ru-RU" sz="4400" dirty="0" smtClean="0"/>
              <a:t>рельефы</a:t>
            </a:r>
            <a:endParaRPr lang="ru-RU" dirty="0"/>
          </a:p>
        </p:txBody>
      </p:sp>
      <p:pic>
        <p:nvPicPr>
          <p:cNvPr id="6" name="Содержимое 5" descr="bas_relief-hyroglyphics-05-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5693943" cy="3799413"/>
          </a:xfrm>
        </p:spPr>
      </p:pic>
      <p:pic>
        <p:nvPicPr>
          <p:cNvPr id="7" name="Рисунок 6" descr="C4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5856" y="2928934"/>
            <a:ext cx="4998244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Египетские некрополи.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err="1" smtClean="0"/>
              <a:t>Некро́поль</a:t>
            </a:r>
            <a:r>
              <a:rPr lang="ru-RU" sz="2400" dirty="0" smtClean="0"/>
              <a:t> (дословно «город мёртвых», греч. </a:t>
            </a:r>
            <a:r>
              <a:rPr lang="el-GR" sz="2400" dirty="0" smtClean="0"/>
              <a:t>νεκρος</a:t>
            </a:r>
            <a:r>
              <a:rPr lang="ru-RU" sz="2400" dirty="0" smtClean="0"/>
              <a:t> — мёртвый, </a:t>
            </a:r>
            <a:r>
              <a:rPr lang="ru-RU" sz="2400" dirty="0" err="1" smtClean="0"/>
              <a:t>πολις </a:t>
            </a:r>
            <a:r>
              <a:rPr lang="ru-RU" sz="2400" dirty="0" smtClean="0"/>
              <a:t>— город) — большое кладбище (подземные галереи, склепы), расположенное на окраине древних городов (в Египте, Малой Азии), с гробницами и каменными надгробиями.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частности, так называют комплекс погребений древнего мира, например, </a:t>
            </a:r>
            <a:r>
              <a:rPr lang="ru-RU" sz="2400" dirty="0" err="1" smtClean="0"/>
              <a:t>Дипилонский</a:t>
            </a:r>
            <a:r>
              <a:rPr lang="ru-RU" sz="2400" dirty="0" smtClean="0"/>
              <a:t> </a:t>
            </a:r>
            <a:r>
              <a:rPr lang="ru-RU" sz="2400" dirty="0" smtClean="0"/>
              <a:t>некрополь в древних Афин, в Древнем Египте — некрополь города Фивы с гробницами фараонов и знати.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nwosret_i_led_by_atum-13F06C153321720A7F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214290"/>
            <a:ext cx="6999156" cy="650083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arnak_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8380781" cy="52403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Содержимое 5" descr="0001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24963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СФИНКС ХЕФРЕНА</a:t>
            </a:r>
            <a:endParaRPr lang="ru-RU" dirty="0"/>
          </a:p>
        </p:txBody>
      </p:sp>
      <p:pic>
        <p:nvPicPr>
          <p:cNvPr id="6" name="Содержимое 5" descr="0019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5813"/>
            <a:ext cx="9144000" cy="6072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gypt_masta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5305425"/>
            <a:ext cx="9350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993300"/>
                </a:solidFill>
              </a:rPr>
              <a:t>Мастаба – дом вечности, первые захоронения египтян. Искусство Древнего Египта выросло из идеи вечной жизни – воскрешения после смерти. Этому и подчинена была архитектура Древнего Египта.</a:t>
            </a:r>
            <a:br>
              <a:rPr lang="ru-RU" sz="2400">
                <a:solidFill>
                  <a:srgbClr val="993300"/>
                </a:solidFill>
              </a:rPr>
            </a:br>
            <a:endParaRPr lang="ru-RU" sz="2400">
              <a:solidFill>
                <a:srgbClr val="99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5734050"/>
            <a:ext cx="846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Ступенчатая пирамида фараона Джосера, архитектор </a:t>
            </a:r>
          </a:p>
          <a:p>
            <a:pPr algn="ctr"/>
            <a:r>
              <a:rPr lang="ru-RU" sz="2400" b="1">
                <a:solidFill>
                  <a:srgbClr val="993300"/>
                </a:solidFill>
              </a:rPr>
              <a:t>Имхотеп, высота 60м.</a:t>
            </a:r>
          </a:p>
        </p:txBody>
      </p:sp>
    </p:spTree>
    <p:custDataLst>
      <p:tags r:id="rId1"/>
    </p:custDataLst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Пирамиды в Гизе.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«Визитная карточка» Египта - пирамиды. Пирамид здесь около сотни - больших и маленьких, ступенчатых и с гладкими боками, дошедших до нас почти в неизменном виде и больше похожих на бесформенную груду камней. Они расположены вдоль левого, западного берега Нила небольшими группами, неподалеку от того места, где в эпоху Древнего царства находилась столица страны - Мемфис. Самые известные из пирамид - на окраине Каира, на кромке пустынного плато Гиза, нависшего над зеленой долиной Нила. Здесь, в Гизе, и стоят три великие пирамиды - </a:t>
            </a:r>
            <a:r>
              <a:rPr lang="ru-RU" sz="2400" b="1" i="1" dirty="0" smtClean="0"/>
              <a:t>Хеопса, </a:t>
            </a:r>
            <a:r>
              <a:rPr lang="ru-RU" sz="2400" b="1" i="1" dirty="0" err="1" smtClean="0"/>
              <a:t>Хефрена</a:t>
            </a:r>
            <a:r>
              <a:rPr lang="ru-RU" sz="2400" b="1" i="1" dirty="0" smtClean="0"/>
              <a:t> и </a:t>
            </a:r>
            <a:r>
              <a:rPr lang="ru-RU" sz="2400" b="1" i="1" dirty="0" err="1" smtClean="0"/>
              <a:t>Микерина</a:t>
            </a:r>
            <a:r>
              <a:rPr lang="ru-RU" sz="2400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8572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Пирамида Хеопса.</a:t>
            </a:r>
          </a:p>
        </p:txBody>
      </p:sp>
      <p:pic>
        <p:nvPicPr>
          <p:cNvPr id="6148" name="Picture 5" descr="Картинка 3 из 23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4642" y="1419557"/>
            <a:ext cx="5009358" cy="47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400052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Пирамиды Гизы считаются одним из семи "чудес света". Крупнейшая из них - </a:t>
            </a:r>
            <a:r>
              <a:rPr lang="ru-RU" sz="1600" b="1" i="1" u="sng" dirty="0" smtClean="0">
                <a:solidFill>
                  <a:schemeClr val="bg1"/>
                </a:solidFill>
              </a:rPr>
              <a:t>пирамида Хеопса, второго фараона IV династии.</a:t>
            </a:r>
            <a:r>
              <a:rPr lang="ru-RU" sz="1600" b="1" dirty="0" smtClean="0">
                <a:solidFill>
                  <a:schemeClr val="bg1"/>
                </a:solidFill>
              </a:rPr>
              <a:t> Эта пирамида до сих пор остается самым большим архитектурным творением рук человеческих. В основании она представляет собой квадрат со стороной 227,5 метров. Высота при строительстве - 146,6 метров, а сейчас пирамида на 9 метров ниже: верхние камни упали во время землетрясений. На сооружение пирамиды (а оно было закончено около 2590 года до н.э. ) ушло </a:t>
            </a:r>
            <a:r>
              <a:rPr lang="ru-RU" sz="1600" b="1" u="sng" dirty="0" smtClean="0">
                <a:solidFill>
                  <a:schemeClr val="bg1"/>
                </a:solidFill>
              </a:rPr>
              <a:t>2,3 миллиона каменных блоков весом две с половиной тонны каждый.</a:t>
            </a:r>
            <a:r>
              <a:rPr lang="ru-RU" sz="1600" b="1" dirty="0" smtClean="0">
                <a:solidFill>
                  <a:schemeClr val="bg1"/>
                </a:solidFill>
              </a:rPr>
              <a:t>  Грани пирамиды ориентированы по сторонам света. Вход находится с северной стороны. Отдельные блоки настолько точно подогнаны друг к другу, что между ними нельзя просунуть лезвие ножа.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Картинка 10 из 23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6435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-46323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idx="1"/>
          </p:nvPr>
        </p:nvSpPr>
        <p:spPr>
          <a:xfrm>
            <a:off x="395288" y="4365625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dirty="0" smtClean="0"/>
              <a:t>Внутри пирамиды Хеопса нет ни надписей, ни украшений. Там находятся три погребальные камеры. Погребальная камера фараона представляет собой комнату длиной около 11 метров, шириной пять метров и высотой почти шесть метров. Стены усыпальницы отделаны гранитными плитами. Саркофаг из красного гранита пуст. Ни мумия фараона, ни погребальная утварь не были найдены. Предполагают, что пирамида была разграблена еще в глубокой древности.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На южной стороне пирамиды находится сооружение, по форме напоминающее корабль. Это так называемая Солнечная ладья - одна из пяти, на которых Хеопс должен был отправиться в потусторонний мир. В 1954 г. ладья длиной 43,6 м, разобранная на 1224 части, была обнаружена при раскопках. Она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построена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из кедра без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единого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гвоздя и, как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Свидетельствуют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сохранившиеся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на ней следы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ила, перед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смертью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Хеопса еще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плавала по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1800" dirty="0" smtClean="0"/>
              <a:t> Нилу. </a:t>
            </a:r>
          </a:p>
        </p:txBody>
      </p:sp>
      <p:pic>
        <p:nvPicPr>
          <p:cNvPr id="5" name="Picture 4" descr="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677" y="1571613"/>
            <a:ext cx="6491011" cy="48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786182" y="35716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Пирамида </a:t>
            </a:r>
            <a:r>
              <a:rPr lang="ru-RU" sz="2800" dirty="0" err="1" smtClean="0">
                <a:solidFill>
                  <a:schemeClr val="tx1"/>
                </a:solidFill>
              </a:rPr>
              <a:t>Хефрена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52413" y="285728"/>
            <a:ext cx="4181471" cy="628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Вторая по величине пирамида Гизы принадлежит фараону </a:t>
            </a:r>
            <a:r>
              <a:rPr lang="ru-RU" sz="2000" dirty="0" err="1" smtClean="0"/>
              <a:t>Хефрену</a:t>
            </a:r>
            <a:r>
              <a:rPr lang="ru-RU" sz="2000" dirty="0" smtClean="0"/>
              <a:t>. Она была построена на 40 лет позже первой. Иной раз кажется, что пирамида </a:t>
            </a:r>
            <a:r>
              <a:rPr lang="ru-RU" sz="2000" dirty="0" err="1" smtClean="0"/>
              <a:t>Хефрена</a:t>
            </a:r>
            <a:r>
              <a:rPr lang="ru-RU" sz="2000" dirty="0" smtClean="0"/>
              <a:t> </a:t>
            </a:r>
            <a:r>
              <a:rPr lang="ru-RU" sz="2000" dirty="0" smtClean="0"/>
              <a:t>даже </a:t>
            </a:r>
            <a:r>
              <a:rPr lang="ru-RU" sz="2000" dirty="0" smtClean="0"/>
              <a:t>больше, чем Хеопса. На самом деле она немного меньше. Сторона квадратного основания пирамиды </a:t>
            </a:r>
            <a:r>
              <a:rPr lang="ru-RU" sz="2000" dirty="0" err="1" smtClean="0"/>
              <a:t>Хефрена</a:t>
            </a:r>
            <a:r>
              <a:rPr lang="ru-RU" sz="2000" dirty="0" smtClean="0"/>
              <a:t> - 215 метров. Высота - 136 метров. Впрочем, в древности, как и пирамида Хеопса, она была на 9 метров выше.  Нижний храм, в котором когда-то стояли 25 статуй фараонов, известен тем, что здесь, на пороге царства мертвых, была произведена мумификация </a:t>
            </a:r>
            <a:r>
              <a:rPr lang="ru-RU" sz="2000" dirty="0" err="1" smtClean="0"/>
              <a:t>Хефрена</a:t>
            </a:r>
            <a:r>
              <a:rPr lang="ru-RU" sz="2000" dirty="0" smtClean="0"/>
              <a:t>. </a:t>
            </a:r>
          </a:p>
        </p:txBody>
      </p:sp>
      <p:pic>
        <p:nvPicPr>
          <p:cNvPr id="11269" name="Picture 8" descr="Картинка 6 из 6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177323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1072</Words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Древний Египет.</vt:lpstr>
      <vt:lpstr>Египетские некрополи.</vt:lpstr>
      <vt:lpstr>Слайд 3</vt:lpstr>
      <vt:lpstr>Слайд 4</vt:lpstr>
      <vt:lpstr>Пирамиды в Гизе.</vt:lpstr>
      <vt:lpstr>Пирамида Хеопса.</vt:lpstr>
      <vt:lpstr>Слайд 7</vt:lpstr>
      <vt:lpstr>Слайд 8</vt:lpstr>
      <vt:lpstr>Пирамида Хефрена.</vt:lpstr>
      <vt:lpstr>Пирамида Хефрена и Сфинкс.</vt:lpstr>
      <vt:lpstr>Пирамида Микерина.</vt:lpstr>
      <vt:lpstr>Слайд 12</vt:lpstr>
      <vt:lpstr>Храм Амона- Ра в Карнаке.</vt:lpstr>
      <vt:lpstr>Слайд 14</vt:lpstr>
      <vt:lpstr>Слайд 15</vt:lpstr>
      <vt:lpstr>Слайд 16</vt:lpstr>
      <vt:lpstr>Гипостильный зал. Общий вид.</vt:lpstr>
      <vt:lpstr>Колонны гипостильного зала.</vt:lpstr>
      <vt:lpstr>рельефы</vt:lpstr>
      <vt:lpstr>Слайд 20</vt:lpstr>
      <vt:lpstr>Слайд 21</vt:lpstr>
      <vt:lpstr>Слайд 22</vt:lpstr>
      <vt:lpstr>СФИНКС ХЕФРЕНА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Египет.</dc:title>
  <dc:creator>мастренко</dc:creator>
  <cp:lastModifiedBy>Home</cp:lastModifiedBy>
  <cp:revision>12</cp:revision>
  <dcterms:created xsi:type="dcterms:W3CDTF">2014-09-25T10:52:57Z</dcterms:created>
  <dcterms:modified xsi:type="dcterms:W3CDTF">2016-02-28T20:34:02Z</dcterms:modified>
</cp:coreProperties>
</file>