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068" y="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0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9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1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8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0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CFC4-68E6-4D7E-904B-ED5D891B928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C3B4F-7697-4E44-8150-5EF30855C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126"/>
            <a:ext cx="9660565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08720"/>
            <a:ext cx="62817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</a:t>
            </a:r>
          </a:p>
          <a:p>
            <a:pPr algn="ctr"/>
            <a:r>
              <a:rPr lang="ru-RU" sz="7200" b="1" cap="none" spc="0" dirty="0" err="1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Брейн</a:t>
            </a:r>
            <a:r>
              <a:rPr lang="ru-RU" sz="72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-ринг</a:t>
            </a:r>
            <a:endParaRPr lang="ru-RU" sz="7200" b="1" cap="none" spc="0" dirty="0">
              <a:ln w="1905">
                <a:solidFill>
                  <a:schemeClr val="tx1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1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629" y="-819472"/>
            <a:ext cx="10846229" cy="813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876914"/>
            <a:ext cx="57387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Исполнение музыкального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произведения втроём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1) дуэт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2) квартет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3) трио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2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629" y="-819472"/>
            <a:ext cx="10846229" cy="813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4986" y="980728"/>
            <a:ext cx="69634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Кто является основоположником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классической русской музыки: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П. И. Чайковский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С. В. Рахманинов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С. С. Прокофьев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М. И. Глинка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36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7" y="-675456"/>
            <a:ext cx="10654208" cy="799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3579" y="1268760"/>
            <a:ext cx="509645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Назовите главный жанр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 творчестве Ф. Шуберта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1)балет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2)песня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3)опера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356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101424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4325" y="1556792"/>
            <a:ext cx="608435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Автор, написавший около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ста сказочных опер: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В.А. Моцарт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Н.А. Римский-Корсаков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П.И. Чайковский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И.С. Бах</a:t>
            </a:r>
            <a:endParaRPr lang="ru-RU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6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891480"/>
            <a:ext cx="10942240" cy="82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988840"/>
            <a:ext cx="679282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Слово «полифония» обозначает: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1)силу звука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2)темп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3)многоголосие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4)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одноголосие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202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675456"/>
            <a:ext cx="10654208" cy="799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021255"/>
            <a:ext cx="5286126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 числу русских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композиторов относится: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М. Равель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Л. Бетховен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Р. Вагнер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И. Стравинский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46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681" y="-531440"/>
            <a:ext cx="10463682" cy="77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268760"/>
            <a:ext cx="72555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Назвать музыкальный жанр,</a:t>
            </a:r>
          </a:p>
          <a:p>
            <a:pPr algn="ctr"/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не связанный с литературой: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1) романс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2) опера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3) этюд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4) балет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24" y="-459432"/>
            <a:ext cx="10536226" cy="73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052736"/>
            <a:ext cx="763284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 Какой балет не принадлежит </a:t>
            </a:r>
          </a:p>
          <a:p>
            <a:pPr algn="ctr"/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творчеству П.И. Чайковского: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1) «Щелкунчик»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2) «Любовь к трем апельсинам»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3) «Лебединое озеро»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4) «Спящая красавица»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48556"/>
            <a:ext cx="10188623" cy="700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659" y="980728"/>
            <a:ext cx="864096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«Увертюра» - это: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1) название музыкального инструмента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2) название оперы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3) оркестровое вступление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i="0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/>
              </a:rPr>
              <a:t>4) форма музыкального произведения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837474"/>
            <a:ext cx="10870232" cy="81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130" y="404663"/>
            <a:ext cx="775445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Жанр,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объединяющий в себе музыку,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сценическое действие,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литературу,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хореографию, живопись: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симфония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песня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балет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баллада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1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891480"/>
            <a:ext cx="10942240" cy="82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7" y="1414763"/>
            <a:ext cx="73914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какой линейке пишется нота МИ: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1) первой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2) второй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3) третьей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4) четвертой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891480"/>
            <a:ext cx="10942240" cy="82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884040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Инструменты, не входящие в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струнную группу симфонического оркестра: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виолончель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скрипка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контрабас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гобой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5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891480"/>
            <a:ext cx="10942240" cy="82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908719"/>
            <a:ext cx="5180649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Какое слово обозначает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длительность ноты: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акцент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четвертная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регистр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динамика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6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618" y="-747464"/>
            <a:ext cx="10750218" cy="806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2550" y="836712"/>
            <a:ext cx="39577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Высокий мужской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голос называется: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1) бас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2) баритон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тенор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4) сопрано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16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248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2015-04-20T17:49:59Z</dcterms:created>
  <dcterms:modified xsi:type="dcterms:W3CDTF">2016-02-23T19:51:56Z</dcterms:modified>
</cp:coreProperties>
</file>