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F12E3-52F3-4E8F-B8E8-F59D3C752E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23FB1D-2575-4C23-90C4-E1BFD335DA7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Исторические типы общества</a:t>
          </a:r>
          <a:endParaRPr lang="ru-RU" dirty="0">
            <a:latin typeface="Comic Sans MS" pitchFamily="66" charset="0"/>
          </a:endParaRPr>
        </a:p>
      </dgm:t>
    </dgm:pt>
    <dgm:pt modelId="{DD3E37C2-072D-4487-9776-ED35AC9DC86F}" type="parTrans" cxnId="{1AB1A63D-EEDB-498C-BE13-77C4D1309ED7}">
      <dgm:prSet/>
      <dgm:spPr/>
      <dgm:t>
        <a:bodyPr/>
        <a:lstStyle/>
        <a:p>
          <a:endParaRPr lang="ru-RU"/>
        </a:p>
      </dgm:t>
    </dgm:pt>
    <dgm:pt modelId="{ABC5A710-4A66-4D81-8501-059F24A3C901}" type="sibTrans" cxnId="{1AB1A63D-EEDB-498C-BE13-77C4D1309ED7}">
      <dgm:prSet/>
      <dgm:spPr/>
      <dgm:t>
        <a:bodyPr/>
        <a:lstStyle/>
        <a:p>
          <a:endParaRPr lang="ru-RU"/>
        </a:p>
      </dgm:t>
    </dgm:pt>
    <dgm:pt modelId="{8FC273EF-0193-46E4-855F-E9EAA25C1035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Традиционное </a:t>
          </a:r>
        </a:p>
        <a:p>
          <a:r>
            <a:rPr lang="ru-RU" dirty="0" smtClean="0">
              <a:latin typeface="Comic Sans MS" pitchFamily="66" charset="0"/>
            </a:rPr>
            <a:t>(аграрное)</a:t>
          </a:r>
          <a:endParaRPr lang="ru-RU" dirty="0">
            <a:latin typeface="Comic Sans MS" pitchFamily="66" charset="0"/>
          </a:endParaRPr>
        </a:p>
      </dgm:t>
    </dgm:pt>
    <dgm:pt modelId="{70BCB137-8A03-4E65-9AF5-8EABD68184D4}" type="parTrans" cxnId="{D397225F-623E-495B-A143-56006148271C}">
      <dgm:prSet/>
      <dgm:spPr/>
      <dgm:t>
        <a:bodyPr/>
        <a:lstStyle/>
        <a:p>
          <a:endParaRPr lang="ru-RU"/>
        </a:p>
      </dgm:t>
    </dgm:pt>
    <dgm:pt modelId="{746F1ABC-BAF7-413C-81FB-9B62402FC77B}" type="sibTrans" cxnId="{D397225F-623E-495B-A143-56006148271C}">
      <dgm:prSet/>
      <dgm:spPr/>
      <dgm:t>
        <a:bodyPr/>
        <a:lstStyle/>
        <a:p>
          <a:endParaRPr lang="ru-RU"/>
        </a:p>
      </dgm:t>
    </dgm:pt>
    <dgm:pt modelId="{F60C2390-3BBA-44B5-A670-A17C14DF17BF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…………………..</a:t>
          </a:r>
          <a:endParaRPr lang="ru-RU" dirty="0"/>
        </a:p>
      </dgm:t>
    </dgm:pt>
    <dgm:pt modelId="{70020E79-102D-4CE7-93AC-484FB766ECDD}" type="parTrans" cxnId="{CAF68E71-D635-40D7-B7C9-06429BA7F8E9}">
      <dgm:prSet/>
      <dgm:spPr/>
      <dgm:t>
        <a:bodyPr/>
        <a:lstStyle/>
        <a:p>
          <a:endParaRPr lang="ru-RU"/>
        </a:p>
      </dgm:t>
    </dgm:pt>
    <dgm:pt modelId="{89DA3774-19CC-4C39-8188-89989EF32A49}" type="sibTrans" cxnId="{CAF68E71-D635-40D7-B7C9-06429BA7F8E9}">
      <dgm:prSet/>
      <dgm:spPr/>
      <dgm:t>
        <a:bodyPr/>
        <a:lstStyle/>
        <a:p>
          <a:endParaRPr lang="ru-RU"/>
        </a:p>
      </dgm:t>
    </dgm:pt>
    <dgm:pt modelId="{BB366277-A435-4779-8187-22D21F063A94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Постиндустриальное</a:t>
          </a:r>
        </a:p>
        <a:p>
          <a:r>
            <a:rPr lang="ru-RU" dirty="0" smtClean="0">
              <a:latin typeface="Comic Sans MS" pitchFamily="66" charset="0"/>
            </a:rPr>
            <a:t>(информационное)</a:t>
          </a:r>
          <a:endParaRPr lang="ru-RU" dirty="0">
            <a:latin typeface="Comic Sans MS" pitchFamily="66" charset="0"/>
          </a:endParaRPr>
        </a:p>
      </dgm:t>
    </dgm:pt>
    <dgm:pt modelId="{0B9EE7F5-5DBD-4AD5-B9D0-FF347EB161E1}" type="parTrans" cxnId="{D989E8A7-6C8A-4E7F-9D33-99516E02767C}">
      <dgm:prSet/>
      <dgm:spPr/>
      <dgm:t>
        <a:bodyPr/>
        <a:lstStyle/>
        <a:p>
          <a:endParaRPr lang="ru-RU"/>
        </a:p>
      </dgm:t>
    </dgm:pt>
    <dgm:pt modelId="{8B455AF8-02F3-46F8-8AD3-3B6BC9318616}" type="sibTrans" cxnId="{D989E8A7-6C8A-4E7F-9D33-99516E02767C}">
      <dgm:prSet/>
      <dgm:spPr/>
      <dgm:t>
        <a:bodyPr/>
        <a:lstStyle/>
        <a:p>
          <a:endParaRPr lang="ru-RU"/>
        </a:p>
      </dgm:t>
    </dgm:pt>
    <dgm:pt modelId="{F1CF127C-E5A4-4217-89FF-18A6228CD793}" type="pres">
      <dgm:prSet presAssocID="{5DCF12E3-52F3-4E8F-B8E8-F59D3C752E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967B99-96CF-47EB-8F3B-743EC86A97D1}" type="pres">
      <dgm:prSet presAssocID="{FE23FB1D-2575-4C23-90C4-E1BFD335DA73}" presName="hierRoot1" presStyleCnt="0">
        <dgm:presLayoutVars>
          <dgm:hierBranch val="init"/>
        </dgm:presLayoutVars>
      </dgm:prSet>
      <dgm:spPr/>
    </dgm:pt>
    <dgm:pt modelId="{E8D09881-01A6-4153-9254-E7C1281E529D}" type="pres">
      <dgm:prSet presAssocID="{FE23FB1D-2575-4C23-90C4-E1BFD335DA73}" presName="rootComposite1" presStyleCnt="0"/>
      <dgm:spPr/>
    </dgm:pt>
    <dgm:pt modelId="{95B576F9-62BA-4556-9C91-771A30677622}" type="pres">
      <dgm:prSet presAssocID="{FE23FB1D-2575-4C23-90C4-E1BFD335DA73}" presName="rootText1" presStyleLbl="node0" presStyleIdx="0" presStyleCnt="1" custScaleX="136984" custScaleY="124202" custLinFactNeighborX="2425" custLinFactNeighborY="-41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3F3CED-6F18-41DF-B9F1-BC27A8C4EB25}" type="pres">
      <dgm:prSet presAssocID="{FE23FB1D-2575-4C23-90C4-E1BFD335DA7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EBDB2A9-C71F-4E15-8A49-3710D2658438}" type="pres">
      <dgm:prSet presAssocID="{FE23FB1D-2575-4C23-90C4-E1BFD335DA73}" presName="hierChild2" presStyleCnt="0"/>
      <dgm:spPr/>
    </dgm:pt>
    <dgm:pt modelId="{8ACC913B-E5EB-4829-A2B1-158FFA0D8AB0}" type="pres">
      <dgm:prSet presAssocID="{70BCB137-8A03-4E65-9AF5-8EABD68184D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C0AD0E4-116A-4E91-8A06-FED32768DBCB}" type="pres">
      <dgm:prSet presAssocID="{8FC273EF-0193-46E4-855F-E9EAA25C1035}" presName="hierRoot2" presStyleCnt="0">
        <dgm:presLayoutVars>
          <dgm:hierBranch val="init"/>
        </dgm:presLayoutVars>
      </dgm:prSet>
      <dgm:spPr/>
    </dgm:pt>
    <dgm:pt modelId="{35603EC0-849D-42F9-B9E3-E4B1BEFC341C}" type="pres">
      <dgm:prSet presAssocID="{8FC273EF-0193-46E4-855F-E9EAA25C1035}" presName="rootComposite" presStyleCnt="0"/>
      <dgm:spPr/>
    </dgm:pt>
    <dgm:pt modelId="{2F3D17BE-B6DF-40DC-A986-51225A24553D}" type="pres">
      <dgm:prSet presAssocID="{8FC273EF-0193-46E4-855F-E9EAA25C1035}" presName="rootText" presStyleLbl="node2" presStyleIdx="0" presStyleCnt="3" custScaleX="121651" custScaleY="125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A838E0-8A37-433A-897A-E5BEAD692C37}" type="pres">
      <dgm:prSet presAssocID="{8FC273EF-0193-46E4-855F-E9EAA25C1035}" presName="rootConnector" presStyleLbl="node2" presStyleIdx="0" presStyleCnt="3"/>
      <dgm:spPr/>
      <dgm:t>
        <a:bodyPr/>
        <a:lstStyle/>
        <a:p>
          <a:endParaRPr lang="ru-RU"/>
        </a:p>
      </dgm:t>
    </dgm:pt>
    <dgm:pt modelId="{F8425AAB-7BE7-43CB-86D8-914DF0A6F808}" type="pres">
      <dgm:prSet presAssocID="{8FC273EF-0193-46E4-855F-E9EAA25C1035}" presName="hierChild4" presStyleCnt="0"/>
      <dgm:spPr/>
    </dgm:pt>
    <dgm:pt modelId="{763FA7F5-2E32-4882-8709-84FF8CA5AE26}" type="pres">
      <dgm:prSet presAssocID="{8FC273EF-0193-46E4-855F-E9EAA25C1035}" presName="hierChild5" presStyleCnt="0"/>
      <dgm:spPr/>
    </dgm:pt>
    <dgm:pt modelId="{C2417914-FF13-43A2-8150-7B3E28000234}" type="pres">
      <dgm:prSet presAssocID="{70020E79-102D-4CE7-93AC-484FB766ECD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6238274-506F-4356-8B3D-AE166C22EE5E}" type="pres">
      <dgm:prSet presAssocID="{F60C2390-3BBA-44B5-A670-A17C14DF17BF}" presName="hierRoot2" presStyleCnt="0">
        <dgm:presLayoutVars>
          <dgm:hierBranch val="init"/>
        </dgm:presLayoutVars>
      </dgm:prSet>
      <dgm:spPr/>
    </dgm:pt>
    <dgm:pt modelId="{EB2D5927-0A4A-404C-9D1C-535288FB1C95}" type="pres">
      <dgm:prSet presAssocID="{F60C2390-3BBA-44B5-A670-A17C14DF17BF}" presName="rootComposite" presStyleCnt="0"/>
      <dgm:spPr/>
    </dgm:pt>
    <dgm:pt modelId="{5C96898E-44E6-489D-866D-B54A98CDADAC}" type="pres">
      <dgm:prSet presAssocID="{F60C2390-3BBA-44B5-A670-A17C14DF17BF}" presName="rootText" presStyleLbl="node2" presStyleIdx="1" presStyleCnt="3" custScaleX="127695" custScaleY="124347" custLinFactNeighborX="-3512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5FBB8-6949-4897-9A69-B771AF03B1B3}" type="pres">
      <dgm:prSet presAssocID="{F60C2390-3BBA-44B5-A670-A17C14DF17B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D4DFFAC-6024-4478-BC8D-CABE76C42D08}" type="pres">
      <dgm:prSet presAssocID="{F60C2390-3BBA-44B5-A670-A17C14DF17BF}" presName="hierChild4" presStyleCnt="0"/>
      <dgm:spPr/>
    </dgm:pt>
    <dgm:pt modelId="{5D93B694-3E39-43D6-A954-6F1FD489CEDB}" type="pres">
      <dgm:prSet presAssocID="{F60C2390-3BBA-44B5-A670-A17C14DF17BF}" presName="hierChild5" presStyleCnt="0"/>
      <dgm:spPr/>
    </dgm:pt>
    <dgm:pt modelId="{2FF97F3E-16A0-4157-B83C-FE02233E75DF}" type="pres">
      <dgm:prSet presAssocID="{0B9EE7F5-5DBD-4AD5-B9D0-FF347EB161E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AA4026E-6F02-4A2B-91F2-1C0923951EE2}" type="pres">
      <dgm:prSet presAssocID="{BB366277-A435-4779-8187-22D21F063A94}" presName="hierRoot2" presStyleCnt="0">
        <dgm:presLayoutVars>
          <dgm:hierBranch val="init"/>
        </dgm:presLayoutVars>
      </dgm:prSet>
      <dgm:spPr/>
    </dgm:pt>
    <dgm:pt modelId="{EE7CB941-EA6A-4B96-A5DA-9109EA7FDB10}" type="pres">
      <dgm:prSet presAssocID="{BB366277-A435-4779-8187-22D21F063A94}" presName="rootComposite" presStyleCnt="0"/>
      <dgm:spPr/>
    </dgm:pt>
    <dgm:pt modelId="{7E7E8377-37D7-48F0-92EE-CCDF8A6D8308}" type="pres">
      <dgm:prSet presAssocID="{BB366277-A435-4779-8187-22D21F063A94}" presName="rootText" presStyleLbl="node2" presStyleIdx="2" presStyleCnt="3" custScaleX="111924" custScaleY="125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23EEE7-F72F-4606-A0FF-0748CB86BB1B}" type="pres">
      <dgm:prSet presAssocID="{BB366277-A435-4779-8187-22D21F063A94}" presName="rootConnector" presStyleLbl="node2" presStyleIdx="2" presStyleCnt="3"/>
      <dgm:spPr/>
      <dgm:t>
        <a:bodyPr/>
        <a:lstStyle/>
        <a:p>
          <a:endParaRPr lang="ru-RU"/>
        </a:p>
      </dgm:t>
    </dgm:pt>
    <dgm:pt modelId="{64C82E21-7DA7-4FC0-B427-08315628AD02}" type="pres">
      <dgm:prSet presAssocID="{BB366277-A435-4779-8187-22D21F063A94}" presName="hierChild4" presStyleCnt="0"/>
      <dgm:spPr/>
    </dgm:pt>
    <dgm:pt modelId="{088122F7-EAA1-4041-A1B9-5A33321BB0E9}" type="pres">
      <dgm:prSet presAssocID="{BB366277-A435-4779-8187-22D21F063A94}" presName="hierChild5" presStyleCnt="0"/>
      <dgm:spPr/>
    </dgm:pt>
    <dgm:pt modelId="{F72A005E-7EAB-46A1-9D26-E35D388BBCCC}" type="pres">
      <dgm:prSet presAssocID="{FE23FB1D-2575-4C23-90C4-E1BFD335DA73}" presName="hierChild3" presStyleCnt="0"/>
      <dgm:spPr/>
    </dgm:pt>
  </dgm:ptLst>
  <dgm:cxnLst>
    <dgm:cxn modelId="{3CE95D4B-DB18-4B9B-ADB9-F27C3699911C}" type="presOf" srcId="{F60C2390-3BBA-44B5-A670-A17C14DF17BF}" destId="{6635FBB8-6949-4897-9A69-B771AF03B1B3}" srcOrd="1" destOrd="0" presId="urn:microsoft.com/office/officeart/2005/8/layout/orgChart1"/>
    <dgm:cxn modelId="{CAF68E71-D635-40D7-B7C9-06429BA7F8E9}" srcId="{FE23FB1D-2575-4C23-90C4-E1BFD335DA73}" destId="{F60C2390-3BBA-44B5-A670-A17C14DF17BF}" srcOrd="1" destOrd="0" parTransId="{70020E79-102D-4CE7-93AC-484FB766ECDD}" sibTransId="{89DA3774-19CC-4C39-8188-89989EF32A49}"/>
    <dgm:cxn modelId="{7056CFB0-DB4C-4A52-972D-27953B226541}" type="presOf" srcId="{FE23FB1D-2575-4C23-90C4-E1BFD335DA73}" destId="{B83F3CED-6F18-41DF-B9F1-BC27A8C4EB25}" srcOrd="1" destOrd="0" presId="urn:microsoft.com/office/officeart/2005/8/layout/orgChart1"/>
    <dgm:cxn modelId="{D397225F-623E-495B-A143-56006148271C}" srcId="{FE23FB1D-2575-4C23-90C4-E1BFD335DA73}" destId="{8FC273EF-0193-46E4-855F-E9EAA25C1035}" srcOrd="0" destOrd="0" parTransId="{70BCB137-8A03-4E65-9AF5-8EABD68184D4}" sibTransId="{746F1ABC-BAF7-413C-81FB-9B62402FC77B}"/>
    <dgm:cxn modelId="{2FD66F28-8F7D-4EC3-B848-F596222FD41F}" type="presOf" srcId="{0B9EE7F5-5DBD-4AD5-B9D0-FF347EB161E1}" destId="{2FF97F3E-16A0-4157-B83C-FE02233E75DF}" srcOrd="0" destOrd="0" presId="urn:microsoft.com/office/officeart/2005/8/layout/orgChart1"/>
    <dgm:cxn modelId="{0DB875CF-8585-47EE-9E89-83D506F35920}" type="presOf" srcId="{5DCF12E3-52F3-4E8F-B8E8-F59D3C752EA1}" destId="{F1CF127C-E5A4-4217-89FF-18A6228CD793}" srcOrd="0" destOrd="0" presId="urn:microsoft.com/office/officeart/2005/8/layout/orgChart1"/>
    <dgm:cxn modelId="{7147E776-F906-4C9F-A5AA-82F9617BB9D6}" type="presOf" srcId="{BB366277-A435-4779-8187-22D21F063A94}" destId="{6D23EEE7-F72F-4606-A0FF-0748CB86BB1B}" srcOrd="1" destOrd="0" presId="urn:microsoft.com/office/officeart/2005/8/layout/orgChart1"/>
    <dgm:cxn modelId="{D989E8A7-6C8A-4E7F-9D33-99516E02767C}" srcId="{FE23FB1D-2575-4C23-90C4-E1BFD335DA73}" destId="{BB366277-A435-4779-8187-22D21F063A94}" srcOrd="2" destOrd="0" parTransId="{0B9EE7F5-5DBD-4AD5-B9D0-FF347EB161E1}" sibTransId="{8B455AF8-02F3-46F8-8AD3-3B6BC9318616}"/>
    <dgm:cxn modelId="{AF49CBBE-D1DF-4455-8D8E-050AD7440904}" type="presOf" srcId="{BB366277-A435-4779-8187-22D21F063A94}" destId="{7E7E8377-37D7-48F0-92EE-CCDF8A6D8308}" srcOrd="0" destOrd="0" presId="urn:microsoft.com/office/officeart/2005/8/layout/orgChart1"/>
    <dgm:cxn modelId="{5AF27995-E42A-4ABC-8244-58E8BB0C4413}" type="presOf" srcId="{FE23FB1D-2575-4C23-90C4-E1BFD335DA73}" destId="{95B576F9-62BA-4556-9C91-771A30677622}" srcOrd="0" destOrd="0" presId="urn:microsoft.com/office/officeart/2005/8/layout/orgChart1"/>
    <dgm:cxn modelId="{6712F0CC-5215-40A9-B926-F5CEB48F1299}" type="presOf" srcId="{8FC273EF-0193-46E4-855F-E9EAA25C1035}" destId="{1DA838E0-8A37-433A-897A-E5BEAD692C37}" srcOrd="1" destOrd="0" presId="urn:microsoft.com/office/officeart/2005/8/layout/orgChart1"/>
    <dgm:cxn modelId="{7975252C-62D3-4134-A31E-8C27EBACA283}" type="presOf" srcId="{70BCB137-8A03-4E65-9AF5-8EABD68184D4}" destId="{8ACC913B-E5EB-4829-A2B1-158FFA0D8AB0}" srcOrd="0" destOrd="0" presId="urn:microsoft.com/office/officeart/2005/8/layout/orgChart1"/>
    <dgm:cxn modelId="{605ED64B-6AEB-4A69-8E52-07EF75638ED5}" type="presOf" srcId="{8FC273EF-0193-46E4-855F-E9EAA25C1035}" destId="{2F3D17BE-B6DF-40DC-A986-51225A24553D}" srcOrd="0" destOrd="0" presId="urn:microsoft.com/office/officeart/2005/8/layout/orgChart1"/>
    <dgm:cxn modelId="{1AB1A63D-EEDB-498C-BE13-77C4D1309ED7}" srcId="{5DCF12E3-52F3-4E8F-B8E8-F59D3C752EA1}" destId="{FE23FB1D-2575-4C23-90C4-E1BFD335DA73}" srcOrd="0" destOrd="0" parTransId="{DD3E37C2-072D-4487-9776-ED35AC9DC86F}" sibTransId="{ABC5A710-4A66-4D81-8501-059F24A3C901}"/>
    <dgm:cxn modelId="{6498CD80-18F2-4B9C-80E4-FCC2033ED9B7}" type="presOf" srcId="{F60C2390-3BBA-44B5-A670-A17C14DF17BF}" destId="{5C96898E-44E6-489D-866D-B54A98CDADAC}" srcOrd="0" destOrd="0" presId="urn:microsoft.com/office/officeart/2005/8/layout/orgChart1"/>
    <dgm:cxn modelId="{C7504F9E-457C-4B58-9119-52004EA9B020}" type="presOf" srcId="{70020E79-102D-4CE7-93AC-484FB766ECDD}" destId="{C2417914-FF13-43A2-8150-7B3E28000234}" srcOrd="0" destOrd="0" presId="urn:microsoft.com/office/officeart/2005/8/layout/orgChart1"/>
    <dgm:cxn modelId="{FB95E81F-69AA-411F-9605-FEE3DDC31046}" type="presParOf" srcId="{F1CF127C-E5A4-4217-89FF-18A6228CD793}" destId="{07967B99-96CF-47EB-8F3B-743EC86A97D1}" srcOrd="0" destOrd="0" presId="urn:microsoft.com/office/officeart/2005/8/layout/orgChart1"/>
    <dgm:cxn modelId="{8B84CACF-345F-44E6-9AD0-AC7547A5D89F}" type="presParOf" srcId="{07967B99-96CF-47EB-8F3B-743EC86A97D1}" destId="{E8D09881-01A6-4153-9254-E7C1281E529D}" srcOrd="0" destOrd="0" presId="urn:microsoft.com/office/officeart/2005/8/layout/orgChart1"/>
    <dgm:cxn modelId="{60D50FDC-854A-4630-9EAD-299BC4E8A053}" type="presParOf" srcId="{E8D09881-01A6-4153-9254-E7C1281E529D}" destId="{95B576F9-62BA-4556-9C91-771A30677622}" srcOrd="0" destOrd="0" presId="urn:microsoft.com/office/officeart/2005/8/layout/orgChart1"/>
    <dgm:cxn modelId="{3F5AF0C3-E555-4341-8B0E-D5DDECCC029E}" type="presParOf" srcId="{E8D09881-01A6-4153-9254-E7C1281E529D}" destId="{B83F3CED-6F18-41DF-B9F1-BC27A8C4EB25}" srcOrd="1" destOrd="0" presId="urn:microsoft.com/office/officeart/2005/8/layout/orgChart1"/>
    <dgm:cxn modelId="{79AC3303-AF76-46BC-8FCB-800BDA3EE93D}" type="presParOf" srcId="{07967B99-96CF-47EB-8F3B-743EC86A97D1}" destId="{CEBDB2A9-C71F-4E15-8A49-3710D2658438}" srcOrd="1" destOrd="0" presId="urn:microsoft.com/office/officeart/2005/8/layout/orgChart1"/>
    <dgm:cxn modelId="{9FC51236-8B88-4201-9035-9E445066931E}" type="presParOf" srcId="{CEBDB2A9-C71F-4E15-8A49-3710D2658438}" destId="{8ACC913B-E5EB-4829-A2B1-158FFA0D8AB0}" srcOrd="0" destOrd="0" presId="urn:microsoft.com/office/officeart/2005/8/layout/orgChart1"/>
    <dgm:cxn modelId="{39B5429F-EF13-4E7A-A76F-793A81C727DC}" type="presParOf" srcId="{CEBDB2A9-C71F-4E15-8A49-3710D2658438}" destId="{2C0AD0E4-116A-4E91-8A06-FED32768DBCB}" srcOrd="1" destOrd="0" presId="urn:microsoft.com/office/officeart/2005/8/layout/orgChart1"/>
    <dgm:cxn modelId="{90AD4F99-F593-4167-9562-5E8651840D35}" type="presParOf" srcId="{2C0AD0E4-116A-4E91-8A06-FED32768DBCB}" destId="{35603EC0-849D-42F9-B9E3-E4B1BEFC341C}" srcOrd="0" destOrd="0" presId="urn:microsoft.com/office/officeart/2005/8/layout/orgChart1"/>
    <dgm:cxn modelId="{D0DE2F79-AFAD-47E3-8E79-29AE2526A0EA}" type="presParOf" srcId="{35603EC0-849D-42F9-B9E3-E4B1BEFC341C}" destId="{2F3D17BE-B6DF-40DC-A986-51225A24553D}" srcOrd="0" destOrd="0" presId="urn:microsoft.com/office/officeart/2005/8/layout/orgChart1"/>
    <dgm:cxn modelId="{3E41716E-A0A2-46BC-9A08-CCDA2A95A480}" type="presParOf" srcId="{35603EC0-849D-42F9-B9E3-E4B1BEFC341C}" destId="{1DA838E0-8A37-433A-897A-E5BEAD692C37}" srcOrd="1" destOrd="0" presId="urn:microsoft.com/office/officeart/2005/8/layout/orgChart1"/>
    <dgm:cxn modelId="{68617423-D581-458A-8A04-9319FDB1C0C2}" type="presParOf" srcId="{2C0AD0E4-116A-4E91-8A06-FED32768DBCB}" destId="{F8425AAB-7BE7-43CB-86D8-914DF0A6F808}" srcOrd="1" destOrd="0" presId="urn:microsoft.com/office/officeart/2005/8/layout/orgChart1"/>
    <dgm:cxn modelId="{C675D2A6-28AF-40C0-BA18-DCEC4BD8AFB1}" type="presParOf" srcId="{2C0AD0E4-116A-4E91-8A06-FED32768DBCB}" destId="{763FA7F5-2E32-4882-8709-84FF8CA5AE26}" srcOrd="2" destOrd="0" presId="urn:microsoft.com/office/officeart/2005/8/layout/orgChart1"/>
    <dgm:cxn modelId="{A7F13F2F-1299-46AE-89B7-802962C2F02C}" type="presParOf" srcId="{CEBDB2A9-C71F-4E15-8A49-3710D2658438}" destId="{C2417914-FF13-43A2-8150-7B3E28000234}" srcOrd="2" destOrd="0" presId="urn:microsoft.com/office/officeart/2005/8/layout/orgChart1"/>
    <dgm:cxn modelId="{A834BC9B-B0F8-4953-890A-6308FA5503EB}" type="presParOf" srcId="{CEBDB2A9-C71F-4E15-8A49-3710D2658438}" destId="{46238274-506F-4356-8B3D-AE166C22EE5E}" srcOrd="3" destOrd="0" presId="urn:microsoft.com/office/officeart/2005/8/layout/orgChart1"/>
    <dgm:cxn modelId="{41DA2E3A-A380-4EA6-8EAA-6230EC32A609}" type="presParOf" srcId="{46238274-506F-4356-8B3D-AE166C22EE5E}" destId="{EB2D5927-0A4A-404C-9D1C-535288FB1C95}" srcOrd="0" destOrd="0" presId="urn:microsoft.com/office/officeart/2005/8/layout/orgChart1"/>
    <dgm:cxn modelId="{4445C020-26C9-43AD-BF1A-8F513F7E97DD}" type="presParOf" srcId="{EB2D5927-0A4A-404C-9D1C-535288FB1C95}" destId="{5C96898E-44E6-489D-866D-B54A98CDADAC}" srcOrd="0" destOrd="0" presId="urn:microsoft.com/office/officeart/2005/8/layout/orgChart1"/>
    <dgm:cxn modelId="{31573E51-CEA7-4FBF-A96E-D7BF9DE6D1E0}" type="presParOf" srcId="{EB2D5927-0A4A-404C-9D1C-535288FB1C95}" destId="{6635FBB8-6949-4897-9A69-B771AF03B1B3}" srcOrd="1" destOrd="0" presId="urn:microsoft.com/office/officeart/2005/8/layout/orgChart1"/>
    <dgm:cxn modelId="{9AF2BBAE-0D31-4D26-BBFB-D741D66BF8AA}" type="presParOf" srcId="{46238274-506F-4356-8B3D-AE166C22EE5E}" destId="{8D4DFFAC-6024-4478-BC8D-CABE76C42D08}" srcOrd="1" destOrd="0" presId="urn:microsoft.com/office/officeart/2005/8/layout/orgChart1"/>
    <dgm:cxn modelId="{0C11A977-AABB-463D-97F6-2B37649B55DC}" type="presParOf" srcId="{46238274-506F-4356-8B3D-AE166C22EE5E}" destId="{5D93B694-3E39-43D6-A954-6F1FD489CEDB}" srcOrd="2" destOrd="0" presId="urn:microsoft.com/office/officeart/2005/8/layout/orgChart1"/>
    <dgm:cxn modelId="{C65C1D10-EEFF-4B60-A13E-C992D5568712}" type="presParOf" srcId="{CEBDB2A9-C71F-4E15-8A49-3710D2658438}" destId="{2FF97F3E-16A0-4157-B83C-FE02233E75DF}" srcOrd="4" destOrd="0" presId="urn:microsoft.com/office/officeart/2005/8/layout/orgChart1"/>
    <dgm:cxn modelId="{BAA8B1FF-EDCB-4B7B-977F-B7A13761E94F}" type="presParOf" srcId="{CEBDB2A9-C71F-4E15-8A49-3710D2658438}" destId="{BAA4026E-6F02-4A2B-91F2-1C0923951EE2}" srcOrd="5" destOrd="0" presId="urn:microsoft.com/office/officeart/2005/8/layout/orgChart1"/>
    <dgm:cxn modelId="{F72D335F-240C-496B-8ECF-F1DC3F342401}" type="presParOf" srcId="{BAA4026E-6F02-4A2B-91F2-1C0923951EE2}" destId="{EE7CB941-EA6A-4B96-A5DA-9109EA7FDB10}" srcOrd="0" destOrd="0" presId="urn:microsoft.com/office/officeart/2005/8/layout/orgChart1"/>
    <dgm:cxn modelId="{8414E546-2CD1-4191-9729-D4D37B08E731}" type="presParOf" srcId="{EE7CB941-EA6A-4B96-A5DA-9109EA7FDB10}" destId="{7E7E8377-37D7-48F0-92EE-CCDF8A6D8308}" srcOrd="0" destOrd="0" presId="urn:microsoft.com/office/officeart/2005/8/layout/orgChart1"/>
    <dgm:cxn modelId="{A05F43FF-9740-4D1D-8FB4-DADF2DFECDE8}" type="presParOf" srcId="{EE7CB941-EA6A-4B96-A5DA-9109EA7FDB10}" destId="{6D23EEE7-F72F-4606-A0FF-0748CB86BB1B}" srcOrd="1" destOrd="0" presId="urn:microsoft.com/office/officeart/2005/8/layout/orgChart1"/>
    <dgm:cxn modelId="{9FC35E42-99DE-42F8-8593-9ACDB90BC0F0}" type="presParOf" srcId="{BAA4026E-6F02-4A2B-91F2-1C0923951EE2}" destId="{64C82E21-7DA7-4FC0-B427-08315628AD02}" srcOrd="1" destOrd="0" presId="urn:microsoft.com/office/officeart/2005/8/layout/orgChart1"/>
    <dgm:cxn modelId="{58CDC73F-B564-41E2-8368-5ABF2D6DEAC6}" type="presParOf" srcId="{BAA4026E-6F02-4A2B-91F2-1C0923951EE2}" destId="{088122F7-EAA1-4041-A1B9-5A33321BB0E9}" srcOrd="2" destOrd="0" presId="urn:microsoft.com/office/officeart/2005/8/layout/orgChart1"/>
    <dgm:cxn modelId="{63DA95CD-0017-4B60-9FB7-FB059AF9C558}" type="presParOf" srcId="{07967B99-96CF-47EB-8F3B-743EC86A97D1}" destId="{F72A005E-7EAB-46A1-9D26-E35D388BBC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84BC7-586C-4302-975E-248A2347ABFD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281D1-1884-48A4-B741-CBC2497AA3B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Виды политических режимов</a:t>
          </a:r>
          <a:endParaRPr lang="ru-RU" dirty="0">
            <a:latin typeface="Comic Sans MS" pitchFamily="66" charset="0"/>
          </a:endParaRPr>
        </a:p>
      </dgm:t>
    </dgm:pt>
    <dgm:pt modelId="{2FD0F9EF-51F0-4083-9125-F9274A0ED766}" type="parTrans" cxnId="{C7054F1F-AD77-40CE-82E8-7BF0C1D2F0EA}">
      <dgm:prSet/>
      <dgm:spPr/>
      <dgm:t>
        <a:bodyPr/>
        <a:lstStyle/>
        <a:p>
          <a:endParaRPr lang="ru-RU"/>
        </a:p>
      </dgm:t>
    </dgm:pt>
    <dgm:pt modelId="{623A0D0D-1345-4B8E-8830-DF6CB482AAE1}" type="sibTrans" cxnId="{C7054F1F-AD77-40CE-82E8-7BF0C1D2F0EA}">
      <dgm:prSet/>
      <dgm:spPr/>
      <dgm:t>
        <a:bodyPr/>
        <a:lstStyle/>
        <a:p>
          <a:endParaRPr lang="ru-RU"/>
        </a:p>
      </dgm:t>
    </dgm:pt>
    <dgm:pt modelId="{85D5192E-8778-43BD-99E2-D97C90DA8C7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Демократия</a:t>
          </a:r>
          <a:endParaRPr lang="ru-RU" dirty="0">
            <a:latin typeface="Comic Sans MS" pitchFamily="66" charset="0"/>
          </a:endParaRPr>
        </a:p>
      </dgm:t>
    </dgm:pt>
    <dgm:pt modelId="{C15DDF02-5224-4A78-A67C-3569B7139676}" type="parTrans" cxnId="{A6041945-BD01-409E-8D73-285377299D94}">
      <dgm:prSet/>
      <dgm:spPr/>
      <dgm:t>
        <a:bodyPr/>
        <a:lstStyle/>
        <a:p>
          <a:endParaRPr lang="ru-RU"/>
        </a:p>
      </dgm:t>
    </dgm:pt>
    <dgm:pt modelId="{A7068CE4-8FE5-4B83-B7CD-0C278E0DC5DC}" type="sibTrans" cxnId="{A6041945-BD01-409E-8D73-285377299D94}">
      <dgm:prSet/>
      <dgm:spPr/>
      <dgm:t>
        <a:bodyPr/>
        <a:lstStyle/>
        <a:p>
          <a:endParaRPr lang="ru-RU"/>
        </a:p>
      </dgm:t>
    </dgm:pt>
    <dgm:pt modelId="{C78B5B5E-36F7-40C8-AE96-97ECBF32FAE0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……………………</a:t>
          </a:r>
          <a:endParaRPr lang="ru-RU" dirty="0">
            <a:latin typeface="Comic Sans MS" pitchFamily="66" charset="0"/>
          </a:endParaRPr>
        </a:p>
      </dgm:t>
    </dgm:pt>
    <dgm:pt modelId="{93115EEB-C1F8-463D-BB08-C611A8F1094A}" type="parTrans" cxnId="{7DD0D1C9-DEE9-47CD-9A63-8A53406D0DFC}">
      <dgm:prSet/>
      <dgm:spPr/>
      <dgm:t>
        <a:bodyPr/>
        <a:lstStyle/>
        <a:p>
          <a:endParaRPr lang="ru-RU"/>
        </a:p>
      </dgm:t>
    </dgm:pt>
    <dgm:pt modelId="{004A08C4-99C1-4427-AEEF-33FC159E8802}" type="sibTrans" cxnId="{7DD0D1C9-DEE9-47CD-9A63-8A53406D0DFC}">
      <dgm:prSet/>
      <dgm:spPr/>
      <dgm:t>
        <a:bodyPr/>
        <a:lstStyle/>
        <a:p>
          <a:endParaRPr lang="ru-RU"/>
        </a:p>
      </dgm:t>
    </dgm:pt>
    <dgm:pt modelId="{D8196C16-755C-4D00-9321-1DAA3FA25175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Тоталитаризм</a:t>
          </a:r>
          <a:endParaRPr lang="ru-RU" dirty="0">
            <a:latin typeface="Comic Sans MS" pitchFamily="66" charset="0"/>
          </a:endParaRPr>
        </a:p>
      </dgm:t>
    </dgm:pt>
    <dgm:pt modelId="{C7466A44-487A-45D6-BDAA-E5D6B45CA0A5}" type="parTrans" cxnId="{CB58C49F-03A8-450C-8027-8968A9C9EFF8}">
      <dgm:prSet/>
      <dgm:spPr/>
      <dgm:t>
        <a:bodyPr/>
        <a:lstStyle/>
        <a:p>
          <a:endParaRPr lang="ru-RU"/>
        </a:p>
      </dgm:t>
    </dgm:pt>
    <dgm:pt modelId="{E4919303-6756-418B-B92A-BA1654BE4C90}" type="sibTrans" cxnId="{CB58C49F-03A8-450C-8027-8968A9C9EFF8}">
      <dgm:prSet/>
      <dgm:spPr/>
      <dgm:t>
        <a:bodyPr/>
        <a:lstStyle/>
        <a:p>
          <a:endParaRPr lang="ru-RU"/>
        </a:p>
      </dgm:t>
    </dgm:pt>
    <dgm:pt modelId="{815F59AE-F280-44F3-907A-FA8B7B26025A}" type="pres">
      <dgm:prSet presAssocID="{71484BC7-586C-4302-975E-248A2347AB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DF22D2-C92E-49F7-8433-EF551EEA959B}" type="pres">
      <dgm:prSet presAssocID="{EC7281D1-1884-48A4-B741-CBC2497AA3B3}" presName="hierRoot1" presStyleCnt="0">
        <dgm:presLayoutVars>
          <dgm:hierBranch val="init"/>
        </dgm:presLayoutVars>
      </dgm:prSet>
      <dgm:spPr/>
    </dgm:pt>
    <dgm:pt modelId="{0FF335FF-2414-4CE1-A526-FD8FFE16E201}" type="pres">
      <dgm:prSet presAssocID="{EC7281D1-1884-48A4-B741-CBC2497AA3B3}" presName="rootComposite1" presStyleCnt="0"/>
      <dgm:spPr/>
    </dgm:pt>
    <dgm:pt modelId="{F81743A5-29F1-4016-A5CA-28D24410B999}" type="pres">
      <dgm:prSet presAssocID="{EC7281D1-1884-48A4-B741-CBC2497AA3B3}" presName="rootText1" presStyleLbl="node0" presStyleIdx="0" presStyleCnt="1" custLinFactNeighborX="2237" custLinFactNeighborY="-23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B67C7-A22E-4156-8405-0BFCB40C18E7}" type="pres">
      <dgm:prSet presAssocID="{EC7281D1-1884-48A4-B741-CBC2497AA3B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92118E-71D0-4A78-8A87-1D764F0794B3}" type="pres">
      <dgm:prSet presAssocID="{EC7281D1-1884-48A4-B741-CBC2497AA3B3}" presName="hierChild2" presStyleCnt="0"/>
      <dgm:spPr/>
    </dgm:pt>
    <dgm:pt modelId="{C776F32B-C2C9-4F19-A519-0199E5FCA163}" type="pres">
      <dgm:prSet presAssocID="{C15DDF02-5224-4A78-A67C-3569B713967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77467FB-094E-429F-8E74-4FE6E6099218}" type="pres">
      <dgm:prSet presAssocID="{85D5192E-8778-43BD-99E2-D97C90DA8C73}" presName="hierRoot2" presStyleCnt="0">
        <dgm:presLayoutVars>
          <dgm:hierBranch val="init"/>
        </dgm:presLayoutVars>
      </dgm:prSet>
      <dgm:spPr/>
    </dgm:pt>
    <dgm:pt modelId="{5499E72F-C0BE-47AF-A2E9-1990E7E187EC}" type="pres">
      <dgm:prSet presAssocID="{85D5192E-8778-43BD-99E2-D97C90DA8C73}" presName="rootComposite" presStyleCnt="0"/>
      <dgm:spPr/>
    </dgm:pt>
    <dgm:pt modelId="{010CBCD6-FA98-4737-967C-0EC64499EB0B}" type="pres">
      <dgm:prSet presAssocID="{85D5192E-8778-43BD-99E2-D97C90DA8C7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4827F3-5286-4C67-9241-ACDDA1F82B89}" type="pres">
      <dgm:prSet presAssocID="{85D5192E-8778-43BD-99E2-D97C90DA8C73}" presName="rootConnector" presStyleLbl="node2" presStyleIdx="0" presStyleCnt="3"/>
      <dgm:spPr/>
      <dgm:t>
        <a:bodyPr/>
        <a:lstStyle/>
        <a:p>
          <a:endParaRPr lang="ru-RU"/>
        </a:p>
      </dgm:t>
    </dgm:pt>
    <dgm:pt modelId="{C49CD8BB-D644-4F46-A119-111E80154409}" type="pres">
      <dgm:prSet presAssocID="{85D5192E-8778-43BD-99E2-D97C90DA8C73}" presName="hierChild4" presStyleCnt="0"/>
      <dgm:spPr/>
    </dgm:pt>
    <dgm:pt modelId="{FBFC0CBC-F51F-443F-8D43-8395201D2D38}" type="pres">
      <dgm:prSet presAssocID="{85D5192E-8778-43BD-99E2-D97C90DA8C73}" presName="hierChild5" presStyleCnt="0"/>
      <dgm:spPr/>
    </dgm:pt>
    <dgm:pt modelId="{EE31285D-C229-47D1-9E34-209411974682}" type="pres">
      <dgm:prSet presAssocID="{93115EEB-C1F8-463D-BB08-C611A8F1094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98D5AC1-30D4-4A22-AE36-0E30CF433F38}" type="pres">
      <dgm:prSet presAssocID="{C78B5B5E-36F7-40C8-AE96-97ECBF32FAE0}" presName="hierRoot2" presStyleCnt="0">
        <dgm:presLayoutVars>
          <dgm:hierBranch val="init"/>
        </dgm:presLayoutVars>
      </dgm:prSet>
      <dgm:spPr/>
    </dgm:pt>
    <dgm:pt modelId="{91E5CC0A-D7F2-4457-9F31-97404DCA5975}" type="pres">
      <dgm:prSet presAssocID="{C78B5B5E-36F7-40C8-AE96-97ECBF32FAE0}" presName="rootComposite" presStyleCnt="0"/>
      <dgm:spPr/>
    </dgm:pt>
    <dgm:pt modelId="{8FD7E6AD-A0E7-430A-97F7-216BA2E95217}" type="pres">
      <dgm:prSet presAssocID="{C78B5B5E-36F7-40C8-AE96-97ECBF32FAE0}" presName="rootText" presStyleLbl="node2" presStyleIdx="1" presStyleCnt="3" custLinFactNeighborX="2237" custLinFactNeighborY="-5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3B3688-8DBE-43AC-897B-FC35D961805A}" type="pres">
      <dgm:prSet presAssocID="{C78B5B5E-36F7-40C8-AE96-97ECBF32FAE0}" presName="rootConnector" presStyleLbl="node2" presStyleIdx="1" presStyleCnt="3"/>
      <dgm:spPr/>
      <dgm:t>
        <a:bodyPr/>
        <a:lstStyle/>
        <a:p>
          <a:endParaRPr lang="ru-RU"/>
        </a:p>
      </dgm:t>
    </dgm:pt>
    <dgm:pt modelId="{05A127F5-E59F-4F85-A00C-1E845A9A25E4}" type="pres">
      <dgm:prSet presAssocID="{C78B5B5E-36F7-40C8-AE96-97ECBF32FAE0}" presName="hierChild4" presStyleCnt="0"/>
      <dgm:spPr/>
    </dgm:pt>
    <dgm:pt modelId="{08C0CA4B-1EA5-4C63-B3EF-EDA827AD84B8}" type="pres">
      <dgm:prSet presAssocID="{C78B5B5E-36F7-40C8-AE96-97ECBF32FAE0}" presName="hierChild5" presStyleCnt="0"/>
      <dgm:spPr/>
    </dgm:pt>
    <dgm:pt modelId="{2B2794B2-53D0-4648-9ACA-5BC95B549B36}" type="pres">
      <dgm:prSet presAssocID="{C7466A44-487A-45D6-BDAA-E5D6B45CA0A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1D9DDB4-52F8-4BAA-A4ED-03EB7C84EF4B}" type="pres">
      <dgm:prSet presAssocID="{D8196C16-755C-4D00-9321-1DAA3FA25175}" presName="hierRoot2" presStyleCnt="0">
        <dgm:presLayoutVars>
          <dgm:hierBranch val="init"/>
        </dgm:presLayoutVars>
      </dgm:prSet>
      <dgm:spPr/>
    </dgm:pt>
    <dgm:pt modelId="{A83C4838-7E2B-48C9-AD94-49003D066514}" type="pres">
      <dgm:prSet presAssocID="{D8196C16-755C-4D00-9321-1DAA3FA25175}" presName="rootComposite" presStyleCnt="0"/>
      <dgm:spPr/>
    </dgm:pt>
    <dgm:pt modelId="{9794BD27-35DD-4B4E-A88B-90BA983E9788}" type="pres">
      <dgm:prSet presAssocID="{D8196C16-755C-4D00-9321-1DAA3FA2517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BA3945-2F59-4697-B0CB-DC5BB86A010E}" type="pres">
      <dgm:prSet presAssocID="{D8196C16-755C-4D00-9321-1DAA3FA25175}" presName="rootConnector" presStyleLbl="node2" presStyleIdx="2" presStyleCnt="3"/>
      <dgm:spPr/>
      <dgm:t>
        <a:bodyPr/>
        <a:lstStyle/>
        <a:p>
          <a:endParaRPr lang="ru-RU"/>
        </a:p>
      </dgm:t>
    </dgm:pt>
    <dgm:pt modelId="{BBD3BC30-86E9-40A2-9107-DA7CFE0312E5}" type="pres">
      <dgm:prSet presAssocID="{D8196C16-755C-4D00-9321-1DAA3FA25175}" presName="hierChild4" presStyleCnt="0"/>
      <dgm:spPr/>
    </dgm:pt>
    <dgm:pt modelId="{52D4C778-52D7-4238-B2BE-4C71CD87BB20}" type="pres">
      <dgm:prSet presAssocID="{D8196C16-755C-4D00-9321-1DAA3FA25175}" presName="hierChild5" presStyleCnt="0"/>
      <dgm:spPr/>
    </dgm:pt>
    <dgm:pt modelId="{ED83DCCE-E577-4C11-9993-7F2947F6BCD6}" type="pres">
      <dgm:prSet presAssocID="{EC7281D1-1884-48A4-B741-CBC2497AA3B3}" presName="hierChild3" presStyleCnt="0"/>
      <dgm:spPr/>
    </dgm:pt>
  </dgm:ptLst>
  <dgm:cxnLst>
    <dgm:cxn modelId="{86F50F40-D1DA-40DB-9603-A1F45CF4C6AD}" type="presOf" srcId="{C15DDF02-5224-4A78-A67C-3569B7139676}" destId="{C776F32B-C2C9-4F19-A519-0199E5FCA163}" srcOrd="0" destOrd="0" presId="urn:microsoft.com/office/officeart/2005/8/layout/orgChart1"/>
    <dgm:cxn modelId="{D465E398-E107-40AE-A213-D292766FDBFE}" type="presOf" srcId="{EC7281D1-1884-48A4-B741-CBC2497AA3B3}" destId="{F81743A5-29F1-4016-A5CA-28D24410B999}" srcOrd="0" destOrd="0" presId="urn:microsoft.com/office/officeart/2005/8/layout/orgChart1"/>
    <dgm:cxn modelId="{CBC3CD38-F893-4CE5-B175-B6668F938E8C}" type="presOf" srcId="{D8196C16-755C-4D00-9321-1DAA3FA25175}" destId="{4CBA3945-2F59-4697-B0CB-DC5BB86A010E}" srcOrd="1" destOrd="0" presId="urn:microsoft.com/office/officeart/2005/8/layout/orgChart1"/>
    <dgm:cxn modelId="{A6041945-BD01-409E-8D73-285377299D94}" srcId="{EC7281D1-1884-48A4-B741-CBC2497AA3B3}" destId="{85D5192E-8778-43BD-99E2-D97C90DA8C73}" srcOrd="0" destOrd="0" parTransId="{C15DDF02-5224-4A78-A67C-3569B7139676}" sibTransId="{A7068CE4-8FE5-4B83-B7CD-0C278E0DC5DC}"/>
    <dgm:cxn modelId="{807E22ED-BAE0-477A-8D75-8B4E01567307}" type="presOf" srcId="{EC7281D1-1884-48A4-B741-CBC2497AA3B3}" destId="{161B67C7-A22E-4156-8405-0BFCB40C18E7}" srcOrd="1" destOrd="0" presId="urn:microsoft.com/office/officeart/2005/8/layout/orgChart1"/>
    <dgm:cxn modelId="{CB58C49F-03A8-450C-8027-8968A9C9EFF8}" srcId="{EC7281D1-1884-48A4-B741-CBC2497AA3B3}" destId="{D8196C16-755C-4D00-9321-1DAA3FA25175}" srcOrd="2" destOrd="0" parTransId="{C7466A44-487A-45D6-BDAA-E5D6B45CA0A5}" sibTransId="{E4919303-6756-418B-B92A-BA1654BE4C90}"/>
    <dgm:cxn modelId="{70A5B535-A73A-4BE8-8C18-615899286088}" type="presOf" srcId="{D8196C16-755C-4D00-9321-1DAA3FA25175}" destId="{9794BD27-35DD-4B4E-A88B-90BA983E9788}" srcOrd="0" destOrd="0" presId="urn:microsoft.com/office/officeart/2005/8/layout/orgChart1"/>
    <dgm:cxn modelId="{FBD66015-ABA5-43CB-A9B9-77D891B65887}" type="presOf" srcId="{C78B5B5E-36F7-40C8-AE96-97ECBF32FAE0}" destId="{CF3B3688-8DBE-43AC-897B-FC35D961805A}" srcOrd="1" destOrd="0" presId="urn:microsoft.com/office/officeart/2005/8/layout/orgChart1"/>
    <dgm:cxn modelId="{91D27071-7955-4C06-8E31-599AED2D2D8C}" type="presOf" srcId="{93115EEB-C1F8-463D-BB08-C611A8F1094A}" destId="{EE31285D-C229-47D1-9E34-209411974682}" srcOrd="0" destOrd="0" presId="urn:microsoft.com/office/officeart/2005/8/layout/orgChart1"/>
    <dgm:cxn modelId="{97E87873-BFF8-4D8E-8541-B8BD2F01535C}" type="presOf" srcId="{C7466A44-487A-45D6-BDAA-E5D6B45CA0A5}" destId="{2B2794B2-53D0-4648-9ACA-5BC95B549B36}" srcOrd="0" destOrd="0" presId="urn:microsoft.com/office/officeart/2005/8/layout/orgChart1"/>
    <dgm:cxn modelId="{52D50625-F235-433A-9928-D3562782627F}" type="presOf" srcId="{85D5192E-8778-43BD-99E2-D97C90DA8C73}" destId="{324827F3-5286-4C67-9241-ACDDA1F82B89}" srcOrd="1" destOrd="0" presId="urn:microsoft.com/office/officeart/2005/8/layout/orgChart1"/>
    <dgm:cxn modelId="{C7054F1F-AD77-40CE-82E8-7BF0C1D2F0EA}" srcId="{71484BC7-586C-4302-975E-248A2347ABFD}" destId="{EC7281D1-1884-48A4-B741-CBC2497AA3B3}" srcOrd="0" destOrd="0" parTransId="{2FD0F9EF-51F0-4083-9125-F9274A0ED766}" sibTransId="{623A0D0D-1345-4B8E-8830-DF6CB482AAE1}"/>
    <dgm:cxn modelId="{A171CEFE-1EB5-4CF7-9713-A7C9BDA847FC}" type="presOf" srcId="{85D5192E-8778-43BD-99E2-D97C90DA8C73}" destId="{010CBCD6-FA98-4737-967C-0EC64499EB0B}" srcOrd="0" destOrd="0" presId="urn:microsoft.com/office/officeart/2005/8/layout/orgChart1"/>
    <dgm:cxn modelId="{3BEDF7BC-C5CC-4753-A845-5EE32CC6892E}" type="presOf" srcId="{71484BC7-586C-4302-975E-248A2347ABFD}" destId="{815F59AE-F280-44F3-907A-FA8B7B26025A}" srcOrd="0" destOrd="0" presId="urn:microsoft.com/office/officeart/2005/8/layout/orgChart1"/>
    <dgm:cxn modelId="{7DD0D1C9-DEE9-47CD-9A63-8A53406D0DFC}" srcId="{EC7281D1-1884-48A4-B741-CBC2497AA3B3}" destId="{C78B5B5E-36F7-40C8-AE96-97ECBF32FAE0}" srcOrd="1" destOrd="0" parTransId="{93115EEB-C1F8-463D-BB08-C611A8F1094A}" sibTransId="{004A08C4-99C1-4427-AEEF-33FC159E8802}"/>
    <dgm:cxn modelId="{0A5FD139-A1A8-4E45-B1D4-12256C6F27B8}" type="presOf" srcId="{C78B5B5E-36F7-40C8-AE96-97ECBF32FAE0}" destId="{8FD7E6AD-A0E7-430A-97F7-216BA2E95217}" srcOrd="0" destOrd="0" presId="urn:microsoft.com/office/officeart/2005/8/layout/orgChart1"/>
    <dgm:cxn modelId="{1ADC2374-3EC6-4BB2-A7C1-EFDCC1DC3359}" type="presParOf" srcId="{815F59AE-F280-44F3-907A-FA8B7B26025A}" destId="{5ADF22D2-C92E-49F7-8433-EF551EEA959B}" srcOrd="0" destOrd="0" presId="urn:microsoft.com/office/officeart/2005/8/layout/orgChart1"/>
    <dgm:cxn modelId="{429EF7B8-B50F-41B2-9739-2CA1C045E865}" type="presParOf" srcId="{5ADF22D2-C92E-49F7-8433-EF551EEA959B}" destId="{0FF335FF-2414-4CE1-A526-FD8FFE16E201}" srcOrd="0" destOrd="0" presId="urn:microsoft.com/office/officeart/2005/8/layout/orgChart1"/>
    <dgm:cxn modelId="{B85ABEB7-C26D-4421-A5CF-9E1BA42D441E}" type="presParOf" srcId="{0FF335FF-2414-4CE1-A526-FD8FFE16E201}" destId="{F81743A5-29F1-4016-A5CA-28D24410B999}" srcOrd="0" destOrd="0" presId="urn:microsoft.com/office/officeart/2005/8/layout/orgChart1"/>
    <dgm:cxn modelId="{78137F92-8BB9-4D7E-A34E-A29923923B07}" type="presParOf" srcId="{0FF335FF-2414-4CE1-A526-FD8FFE16E201}" destId="{161B67C7-A22E-4156-8405-0BFCB40C18E7}" srcOrd="1" destOrd="0" presId="urn:microsoft.com/office/officeart/2005/8/layout/orgChart1"/>
    <dgm:cxn modelId="{7041EA6A-D408-4E33-A88D-C232F757E52E}" type="presParOf" srcId="{5ADF22D2-C92E-49F7-8433-EF551EEA959B}" destId="{F692118E-71D0-4A78-8A87-1D764F0794B3}" srcOrd="1" destOrd="0" presId="urn:microsoft.com/office/officeart/2005/8/layout/orgChart1"/>
    <dgm:cxn modelId="{2B1B1551-BC86-41DB-BBF3-9025BBFC4291}" type="presParOf" srcId="{F692118E-71D0-4A78-8A87-1D764F0794B3}" destId="{C776F32B-C2C9-4F19-A519-0199E5FCA163}" srcOrd="0" destOrd="0" presId="urn:microsoft.com/office/officeart/2005/8/layout/orgChart1"/>
    <dgm:cxn modelId="{C248BC04-D60A-4C2E-8528-EC224C92026C}" type="presParOf" srcId="{F692118E-71D0-4A78-8A87-1D764F0794B3}" destId="{B77467FB-094E-429F-8E74-4FE6E6099218}" srcOrd="1" destOrd="0" presId="urn:microsoft.com/office/officeart/2005/8/layout/orgChart1"/>
    <dgm:cxn modelId="{3830285F-C56B-46F5-90D1-58F76E3B83BD}" type="presParOf" srcId="{B77467FB-094E-429F-8E74-4FE6E6099218}" destId="{5499E72F-C0BE-47AF-A2E9-1990E7E187EC}" srcOrd="0" destOrd="0" presId="urn:microsoft.com/office/officeart/2005/8/layout/orgChart1"/>
    <dgm:cxn modelId="{2F5A8B5E-493A-436B-83AE-8894D5FD6C50}" type="presParOf" srcId="{5499E72F-C0BE-47AF-A2E9-1990E7E187EC}" destId="{010CBCD6-FA98-4737-967C-0EC64499EB0B}" srcOrd="0" destOrd="0" presId="urn:microsoft.com/office/officeart/2005/8/layout/orgChart1"/>
    <dgm:cxn modelId="{8475767C-3D46-4E3F-B006-C8B46F23DE6B}" type="presParOf" srcId="{5499E72F-C0BE-47AF-A2E9-1990E7E187EC}" destId="{324827F3-5286-4C67-9241-ACDDA1F82B89}" srcOrd="1" destOrd="0" presId="urn:microsoft.com/office/officeart/2005/8/layout/orgChart1"/>
    <dgm:cxn modelId="{BC7E9D12-181A-4223-A3F8-6B0130640268}" type="presParOf" srcId="{B77467FB-094E-429F-8E74-4FE6E6099218}" destId="{C49CD8BB-D644-4F46-A119-111E80154409}" srcOrd="1" destOrd="0" presId="urn:microsoft.com/office/officeart/2005/8/layout/orgChart1"/>
    <dgm:cxn modelId="{77CA95AE-9471-4864-BE8F-5CDE7F99B9D7}" type="presParOf" srcId="{B77467FB-094E-429F-8E74-4FE6E6099218}" destId="{FBFC0CBC-F51F-443F-8D43-8395201D2D38}" srcOrd="2" destOrd="0" presId="urn:microsoft.com/office/officeart/2005/8/layout/orgChart1"/>
    <dgm:cxn modelId="{0659948D-3C8A-4175-86AB-5C64298153C4}" type="presParOf" srcId="{F692118E-71D0-4A78-8A87-1D764F0794B3}" destId="{EE31285D-C229-47D1-9E34-209411974682}" srcOrd="2" destOrd="0" presId="urn:microsoft.com/office/officeart/2005/8/layout/orgChart1"/>
    <dgm:cxn modelId="{75782A2D-9311-4307-AD51-D38DBAE4C056}" type="presParOf" srcId="{F692118E-71D0-4A78-8A87-1D764F0794B3}" destId="{C98D5AC1-30D4-4A22-AE36-0E30CF433F38}" srcOrd="3" destOrd="0" presId="urn:microsoft.com/office/officeart/2005/8/layout/orgChart1"/>
    <dgm:cxn modelId="{0CAD51FE-438E-4562-94DD-D631C545317A}" type="presParOf" srcId="{C98D5AC1-30D4-4A22-AE36-0E30CF433F38}" destId="{91E5CC0A-D7F2-4457-9F31-97404DCA5975}" srcOrd="0" destOrd="0" presId="urn:microsoft.com/office/officeart/2005/8/layout/orgChart1"/>
    <dgm:cxn modelId="{4843C1BE-3502-464B-81DD-5F4C2E3F8A50}" type="presParOf" srcId="{91E5CC0A-D7F2-4457-9F31-97404DCA5975}" destId="{8FD7E6AD-A0E7-430A-97F7-216BA2E95217}" srcOrd="0" destOrd="0" presId="urn:microsoft.com/office/officeart/2005/8/layout/orgChart1"/>
    <dgm:cxn modelId="{65FD4BC8-03C9-4348-8A00-E4F29ED1E90E}" type="presParOf" srcId="{91E5CC0A-D7F2-4457-9F31-97404DCA5975}" destId="{CF3B3688-8DBE-43AC-897B-FC35D961805A}" srcOrd="1" destOrd="0" presId="urn:microsoft.com/office/officeart/2005/8/layout/orgChart1"/>
    <dgm:cxn modelId="{8523E4AA-C4D6-4137-A9E5-EFCF9011756A}" type="presParOf" srcId="{C98D5AC1-30D4-4A22-AE36-0E30CF433F38}" destId="{05A127F5-E59F-4F85-A00C-1E845A9A25E4}" srcOrd="1" destOrd="0" presId="urn:microsoft.com/office/officeart/2005/8/layout/orgChart1"/>
    <dgm:cxn modelId="{1D4212E1-DBDA-4917-B491-703FF546C111}" type="presParOf" srcId="{C98D5AC1-30D4-4A22-AE36-0E30CF433F38}" destId="{08C0CA4B-1EA5-4C63-B3EF-EDA827AD84B8}" srcOrd="2" destOrd="0" presId="urn:microsoft.com/office/officeart/2005/8/layout/orgChart1"/>
    <dgm:cxn modelId="{C5680BA9-C281-4037-9953-B6F2D2D446C0}" type="presParOf" srcId="{F692118E-71D0-4A78-8A87-1D764F0794B3}" destId="{2B2794B2-53D0-4648-9ACA-5BC95B549B36}" srcOrd="4" destOrd="0" presId="urn:microsoft.com/office/officeart/2005/8/layout/orgChart1"/>
    <dgm:cxn modelId="{580DF0BC-973E-49EB-A02F-B2BA50CC0084}" type="presParOf" srcId="{F692118E-71D0-4A78-8A87-1D764F0794B3}" destId="{A1D9DDB4-52F8-4BAA-A4ED-03EB7C84EF4B}" srcOrd="5" destOrd="0" presId="urn:microsoft.com/office/officeart/2005/8/layout/orgChart1"/>
    <dgm:cxn modelId="{F8EB6E35-E6C6-45FC-83DB-D5402A0FDD0A}" type="presParOf" srcId="{A1D9DDB4-52F8-4BAA-A4ED-03EB7C84EF4B}" destId="{A83C4838-7E2B-48C9-AD94-49003D066514}" srcOrd="0" destOrd="0" presId="urn:microsoft.com/office/officeart/2005/8/layout/orgChart1"/>
    <dgm:cxn modelId="{36641775-EA16-4121-B6D6-0C34FBC9F71B}" type="presParOf" srcId="{A83C4838-7E2B-48C9-AD94-49003D066514}" destId="{9794BD27-35DD-4B4E-A88B-90BA983E9788}" srcOrd="0" destOrd="0" presId="urn:microsoft.com/office/officeart/2005/8/layout/orgChart1"/>
    <dgm:cxn modelId="{E5B56C05-E036-4A46-955E-62E06C0DEEBD}" type="presParOf" srcId="{A83C4838-7E2B-48C9-AD94-49003D066514}" destId="{4CBA3945-2F59-4697-B0CB-DC5BB86A010E}" srcOrd="1" destOrd="0" presId="urn:microsoft.com/office/officeart/2005/8/layout/orgChart1"/>
    <dgm:cxn modelId="{FDACB1F7-9E6C-47B3-863F-26F7DAD37AC6}" type="presParOf" srcId="{A1D9DDB4-52F8-4BAA-A4ED-03EB7C84EF4B}" destId="{BBD3BC30-86E9-40A2-9107-DA7CFE0312E5}" srcOrd="1" destOrd="0" presId="urn:microsoft.com/office/officeart/2005/8/layout/orgChart1"/>
    <dgm:cxn modelId="{C6A03178-AA62-4C9B-B562-5D51F0EA4E63}" type="presParOf" srcId="{A1D9DDB4-52F8-4BAA-A4ED-03EB7C84EF4B}" destId="{52D4C778-52D7-4238-B2BE-4C71CD87BB20}" srcOrd="2" destOrd="0" presId="urn:microsoft.com/office/officeart/2005/8/layout/orgChart1"/>
    <dgm:cxn modelId="{5E8D57C3-9077-40D0-BA9E-6E7796C6C3F5}" type="presParOf" srcId="{5ADF22D2-C92E-49F7-8433-EF551EEA959B}" destId="{ED83DCCE-E577-4C11-9993-7F2947F6BC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460EBA-476E-4F0B-9D7E-E0CC399432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B1C829-BC7A-486E-A121-1AEC4CFDBBD8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Уровни научного познания</a:t>
          </a:r>
          <a:endParaRPr lang="ru-RU" dirty="0">
            <a:latin typeface="Comic Sans MS" pitchFamily="66" charset="0"/>
          </a:endParaRPr>
        </a:p>
      </dgm:t>
    </dgm:pt>
    <dgm:pt modelId="{195090B7-32A7-4F44-8D29-9FD18F515150}" type="parTrans" cxnId="{748F1A0C-5FFC-4354-9272-16E0FDAA3193}">
      <dgm:prSet/>
      <dgm:spPr/>
      <dgm:t>
        <a:bodyPr/>
        <a:lstStyle/>
        <a:p>
          <a:endParaRPr lang="ru-RU"/>
        </a:p>
      </dgm:t>
    </dgm:pt>
    <dgm:pt modelId="{07E139C2-43EC-4420-B873-0E3DF2A4E0A0}" type="sibTrans" cxnId="{748F1A0C-5FFC-4354-9272-16E0FDAA3193}">
      <dgm:prSet/>
      <dgm:spPr/>
      <dgm:t>
        <a:bodyPr/>
        <a:lstStyle/>
        <a:p>
          <a:endParaRPr lang="ru-RU"/>
        </a:p>
      </dgm:t>
    </dgm:pt>
    <dgm:pt modelId="{F44B3338-EC23-44D0-8688-5EFDA24C1580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Теоретический</a:t>
          </a:r>
          <a:endParaRPr lang="ru-RU" dirty="0">
            <a:latin typeface="Comic Sans MS" pitchFamily="66" charset="0"/>
          </a:endParaRPr>
        </a:p>
      </dgm:t>
    </dgm:pt>
    <dgm:pt modelId="{F605EB70-653F-4F03-B1DB-E4B4CEDAA791}" type="parTrans" cxnId="{8439553A-96DD-4EA0-8043-E0E2FA446ABE}">
      <dgm:prSet/>
      <dgm:spPr/>
      <dgm:t>
        <a:bodyPr/>
        <a:lstStyle/>
        <a:p>
          <a:endParaRPr lang="ru-RU"/>
        </a:p>
      </dgm:t>
    </dgm:pt>
    <dgm:pt modelId="{52C594AD-074E-4B79-8CE0-282AE5149D70}" type="sibTrans" cxnId="{8439553A-96DD-4EA0-8043-E0E2FA446ABE}">
      <dgm:prSet/>
      <dgm:spPr/>
      <dgm:t>
        <a:bodyPr/>
        <a:lstStyle/>
        <a:p>
          <a:endParaRPr lang="ru-RU"/>
        </a:p>
      </dgm:t>
    </dgm:pt>
    <dgm:pt modelId="{41B3C27A-9F99-474F-ADAD-A2645948925F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…………………..</a:t>
          </a:r>
          <a:endParaRPr lang="ru-RU" dirty="0"/>
        </a:p>
      </dgm:t>
    </dgm:pt>
    <dgm:pt modelId="{B786665F-6507-42D0-A28B-757E131A1BBA}" type="parTrans" cxnId="{DCD3C3CF-AF30-4AE6-B662-C72E7F40DF51}">
      <dgm:prSet/>
      <dgm:spPr/>
      <dgm:t>
        <a:bodyPr/>
        <a:lstStyle/>
        <a:p>
          <a:endParaRPr lang="ru-RU"/>
        </a:p>
      </dgm:t>
    </dgm:pt>
    <dgm:pt modelId="{82F8BE62-5717-47BF-8710-DB2DD169AFB8}" type="sibTrans" cxnId="{DCD3C3CF-AF30-4AE6-B662-C72E7F40DF51}">
      <dgm:prSet/>
      <dgm:spPr/>
      <dgm:t>
        <a:bodyPr/>
        <a:lstStyle/>
        <a:p>
          <a:endParaRPr lang="ru-RU"/>
        </a:p>
      </dgm:t>
    </dgm:pt>
    <dgm:pt modelId="{47EA7F35-6548-46CC-8258-A03E22DA20E0}" type="pres">
      <dgm:prSet presAssocID="{A0460EBA-476E-4F0B-9D7E-E0CC399432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CD55EE-AA86-484E-A13B-1A36BD32553B}" type="pres">
      <dgm:prSet presAssocID="{15B1C829-BC7A-486E-A121-1AEC4CFDBBD8}" presName="hierRoot1" presStyleCnt="0">
        <dgm:presLayoutVars>
          <dgm:hierBranch val="init"/>
        </dgm:presLayoutVars>
      </dgm:prSet>
      <dgm:spPr/>
    </dgm:pt>
    <dgm:pt modelId="{06A6BDF8-7C79-46EB-8B99-9B1D89B6F701}" type="pres">
      <dgm:prSet presAssocID="{15B1C829-BC7A-486E-A121-1AEC4CFDBBD8}" presName="rootComposite1" presStyleCnt="0"/>
      <dgm:spPr/>
    </dgm:pt>
    <dgm:pt modelId="{BB470FE1-9AB5-4969-B2A1-084F4F7D80FD}" type="pres">
      <dgm:prSet presAssocID="{15B1C829-BC7A-486E-A121-1AEC4CFDBB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1DAF6D-A2BF-4444-973A-2BF1D82A0D39}" type="pres">
      <dgm:prSet presAssocID="{15B1C829-BC7A-486E-A121-1AEC4CFDBBD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F3783CF-198D-4CC4-85BF-AFF584CF9EAF}" type="pres">
      <dgm:prSet presAssocID="{15B1C829-BC7A-486E-A121-1AEC4CFDBBD8}" presName="hierChild2" presStyleCnt="0"/>
      <dgm:spPr/>
    </dgm:pt>
    <dgm:pt modelId="{85705C3F-E959-4481-B455-62024C5BB504}" type="pres">
      <dgm:prSet presAssocID="{F605EB70-653F-4F03-B1DB-E4B4CEDAA79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80CC136-12F7-4B55-A348-16DAA8A4BB8D}" type="pres">
      <dgm:prSet presAssocID="{F44B3338-EC23-44D0-8688-5EFDA24C1580}" presName="hierRoot2" presStyleCnt="0">
        <dgm:presLayoutVars>
          <dgm:hierBranch val="init"/>
        </dgm:presLayoutVars>
      </dgm:prSet>
      <dgm:spPr/>
    </dgm:pt>
    <dgm:pt modelId="{1CF93AA4-3C65-430F-8866-E78E9E67456A}" type="pres">
      <dgm:prSet presAssocID="{F44B3338-EC23-44D0-8688-5EFDA24C1580}" presName="rootComposite" presStyleCnt="0"/>
      <dgm:spPr/>
    </dgm:pt>
    <dgm:pt modelId="{5C48985B-0448-4835-9C90-CB5254B462D9}" type="pres">
      <dgm:prSet presAssocID="{F44B3338-EC23-44D0-8688-5EFDA24C1580}" presName="rootText" presStyleLbl="node2" presStyleIdx="0" presStyleCnt="2" custLinFactNeighborX="-53" custLinFactNeighborY="-3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12D9D3-70DB-4C56-AECC-52057D34E6CE}" type="pres">
      <dgm:prSet presAssocID="{F44B3338-EC23-44D0-8688-5EFDA24C1580}" presName="rootConnector" presStyleLbl="node2" presStyleIdx="0" presStyleCnt="2"/>
      <dgm:spPr/>
      <dgm:t>
        <a:bodyPr/>
        <a:lstStyle/>
        <a:p>
          <a:endParaRPr lang="ru-RU"/>
        </a:p>
      </dgm:t>
    </dgm:pt>
    <dgm:pt modelId="{FFA31AA8-AE2D-4BA5-BECF-427E163EE5F7}" type="pres">
      <dgm:prSet presAssocID="{F44B3338-EC23-44D0-8688-5EFDA24C1580}" presName="hierChild4" presStyleCnt="0"/>
      <dgm:spPr/>
    </dgm:pt>
    <dgm:pt modelId="{06912A4C-B847-44D9-9910-41BA2B3D5147}" type="pres">
      <dgm:prSet presAssocID="{F44B3338-EC23-44D0-8688-5EFDA24C1580}" presName="hierChild5" presStyleCnt="0"/>
      <dgm:spPr/>
    </dgm:pt>
    <dgm:pt modelId="{1EA38B78-4041-4DC0-8E39-E563642CE860}" type="pres">
      <dgm:prSet presAssocID="{B786665F-6507-42D0-A28B-757E131A1BB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F682E37-01AE-467E-B01C-29A85D34809F}" type="pres">
      <dgm:prSet presAssocID="{41B3C27A-9F99-474F-ADAD-A2645948925F}" presName="hierRoot2" presStyleCnt="0">
        <dgm:presLayoutVars>
          <dgm:hierBranch val="init"/>
        </dgm:presLayoutVars>
      </dgm:prSet>
      <dgm:spPr/>
    </dgm:pt>
    <dgm:pt modelId="{D56502E1-0703-423E-BE16-F974893A570B}" type="pres">
      <dgm:prSet presAssocID="{41B3C27A-9F99-474F-ADAD-A2645948925F}" presName="rootComposite" presStyleCnt="0"/>
      <dgm:spPr/>
    </dgm:pt>
    <dgm:pt modelId="{E81C23D8-ADEE-4C1D-BB76-46CC8487CCC7}" type="pres">
      <dgm:prSet presAssocID="{41B3C27A-9F99-474F-ADAD-A2645948925F}" presName="rootText" presStyleLbl="node2" presStyleIdx="1" presStyleCnt="2" custLinFactNeighborX="-264" custLinFactNeighborY="-3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B75CEF-4D17-45C5-9F1A-07B7C244C50E}" type="pres">
      <dgm:prSet presAssocID="{41B3C27A-9F99-474F-ADAD-A2645948925F}" presName="rootConnector" presStyleLbl="node2" presStyleIdx="1" presStyleCnt="2"/>
      <dgm:spPr/>
      <dgm:t>
        <a:bodyPr/>
        <a:lstStyle/>
        <a:p>
          <a:endParaRPr lang="ru-RU"/>
        </a:p>
      </dgm:t>
    </dgm:pt>
    <dgm:pt modelId="{A96D5455-6FD8-4615-9FB1-338D3638D98B}" type="pres">
      <dgm:prSet presAssocID="{41B3C27A-9F99-474F-ADAD-A2645948925F}" presName="hierChild4" presStyleCnt="0"/>
      <dgm:spPr/>
    </dgm:pt>
    <dgm:pt modelId="{C8022BFF-305E-47E1-9400-A99C9DF428F4}" type="pres">
      <dgm:prSet presAssocID="{41B3C27A-9F99-474F-ADAD-A2645948925F}" presName="hierChild5" presStyleCnt="0"/>
      <dgm:spPr/>
    </dgm:pt>
    <dgm:pt modelId="{BD4FACAB-BEC8-4A2B-AFF0-86E92669E129}" type="pres">
      <dgm:prSet presAssocID="{15B1C829-BC7A-486E-A121-1AEC4CFDBBD8}" presName="hierChild3" presStyleCnt="0"/>
      <dgm:spPr/>
    </dgm:pt>
  </dgm:ptLst>
  <dgm:cxnLst>
    <dgm:cxn modelId="{C14B5152-21B1-4FFE-8588-2CE274A230A0}" type="presOf" srcId="{41B3C27A-9F99-474F-ADAD-A2645948925F}" destId="{45B75CEF-4D17-45C5-9F1A-07B7C244C50E}" srcOrd="1" destOrd="0" presId="urn:microsoft.com/office/officeart/2005/8/layout/orgChart1"/>
    <dgm:cxn modelId="{DCD3C3CF-AF30-4AE6-B662-C72E7F40DF51}" srcId="{15B1C829-BC7A-486E-A121-1AEC4CFDBBD8}" destId="{41B3C27A-9F99-474F-ADAD-A2645948925F}" srcOrd="1" destOrd="0" parTransId="{B786665F-6507-42D0-A28B-757E131A1BBA}" sibTransId="{82F8BE62-5717-47BF-8710-DB2DD169AFB8}"/>
    <dgm:cxn modelId="{394BC793-2F75-407C-B675-409487419B63}" type="presOf" srcId="{41B3C27A-9F99-474F-ADAD-A2645948925F}" destId="{E81C23D8-ADEE-4C1D-BB76-46CC8487CCC7}" srcOrd="0" destOrd="0" presId="urn:microsoft.com/office/officeart/2005/8/layout/orgChart1"/>
    <dgm:cxn modelId="{A6F04561-F002-4847-BF6B-F731B192BFB2}" type="presOf" srcId="{B786665F-6507-42D0-A28B-757E131A1BBA}" destId="{1EA38B78-4041-4DC0-8E39-E563642CE860}" srcOrd="0" destOrd="0" presId="urn:microsoft.com/office/officeart/2005/8/layout/orgChart1"/>
    <dgm:cxn modelId="{107288FB-C18D-4900-8BE4-2D6D0E5CFB18}" type="presOf" srcId="{F605EB70-653F-4F03-B1DB-E4B4CEDAA791}" destId="{85705C3F-E959-4481-B455-62024C5BB504}" srcOrd="0" destOrd="0" presId="urn:microsoft.com/office/officeart/2005/8/layout/orgChart1"/>
    <dgm:cxn modelId="{748F1A0C-5FFC-4354-9272-16E0FDAA3193}" srcId="{A0460EBA-476E-4F0B-9D7E-E0CC399432C3}" destId="{15B1C829-BC7A-486E-A121-1AEC4CFDBBD8}" srcOrd="0" destOrd="0" parTransId="{195090B7-32A7-4F44-8D29-9FD18F515150}" sibTransId="{07E139C2-43EC-4420-B873-0E3DF2A4E0A0}"/>
    <dgm:cxn modelId="{8439553A-96DD-4EA0-8043-E0E2FA446ABE}" srcId="{15B1C829-BC7A-486E-A121-1AEC4CFDBBD8}" destId="{F44B3338-EC23-44D0-8688-5EFDA24C1580}" srcOrd="0" destOrd="0" parTransId="{F605EB70-653F-4F03-B1DB-E4B4CEDAA791}" sibTransId="{52C594AD-074E-4B79-8CE0-282AE5149D70}"/>
    <dgm:cxn modelId="{0B091CBF-8EC6-407C-ABFD-2918383D2857}" type="presOf" srcId="{F44B3338-EC23-44D0-8688-5EFDA24C1580}" destId="{5C48985B-0448-4835-9C90-CB5254B462D9}" srcOrd="0" destOrd="0" presId="urn:microsoft.com/office/officeart/2005/8/layout/orgChart1"/>
    <dgm:cxn modelId="{3A158446-82C5-47E0-9BC4-46865F97EAB9}" type="presOf" srcId="{A0460EBA-476E-4F0B-9D7E-E0CC399432C3}" destId="{47EA7F35-6548-46CC-8258-A03E22DA20E0}" srcOrd="0" destOrd="0" presId="urn:microsoft.com/office/officeart/2005/8/layout/orgChart1"/>
    <dgm:cxn modelId="{03853657-8E64-4DFA-B5F3-856489BC4BA7}" type="presOf" srcId="{15B1C829-BC7A-486E-A121-1AEC4CFDBBD8}" destId="{BB470FE1-9AB5-4969-B2A1-084F4F7D80FD}" srcOrd="0" destOrd="0" presId="urn:microsoft.com/office/officeart/2005/8/layout/orgChart1"/>
    <dgm:cxn modelId="{2F4199C0-FDA2-4A0B-8AA9-4C8D2D0A8FD3}" type="presOf" srcId="{15B1C829-BC7A-486E-A121-1AEC4CFDBBD8}" destId="{D01DAF6D-A2BF-4444-973A-2BF1D82A0D39}" srcOrd="1" destOrd="0" presId="urn:microsoft.com/office/officeart/2005/8/layout/orgChart1"/>
    <dgm:cxn modelId="{F259794E-042B-41EB-B116-746E984CD7F1}" type="presOf" srcId="{F44B3338-EC23-44D0-8688-5EFDA24C1580}" destId="{5A12D9D3-70DB-4C56-AECC-52057D34E6CE}" srcOrd="1" destOrd="0" presId="urn:microsoft.com/office/officeart/2005/8/layout/orgChart1"/>
    <dgm:cxn modelId="{485C2D55-93C1-4582-B412-038851FDF72B}" type="presParOf" srcId="{47EA7F35-6548-46CC-8258-A03E22DA20E0}" destId="{A7CD55EE-AA86-484E-A13B-1A36BD32553B}" srcOrd="0" destOrd="0" presId="urn:microsoft.com/office/officeart/2005/8/layout/orgChart1"/>
    <dgm:cxn modelId="{8695FD0B-CF8C-499A-8FC6-6BB4F4101EB5}" type="presParOf" srcId="{A7CD55EE-AA86-484E-A13B-1A36BD32553B}" destId="{06A6BDF8-7C79-46EB-8B99-9B1D89B6F701}" srcOrd="0" destOrd="0" presId="urn:microsoft.com/office/officeart/2005/8/layout/orgChart1"/>
    <dgm:cxn modelId="{41EFF44F-9FD3-41FB-AC5F-3EE34317E995}" type="presParOf" srcId="{06A6BDF8-7C79-46EB-8B99-9B1D89B6F701}" destId="{BB470FE1-9AB5-4969-B2A1-084F4F7D80FD}" srcOrd="0" destOrd="0" presId="urn:microsoft.com/office/officeart/2005/8/layout/orgChart1"/>
    <dgm:cxn modelId="{AF58B128-819C-495E-B7CA-904D4D531C61}" type="presParOf" srcId="{06A6BDF8-7C79-46EB-8B99-9B1D89B6F701}" destId="{D01DAF6D-A2BF-4444-973A-2BF1D82A0D39}" srcOrd="1" destOrd="0" presId="urn:microsoft.com/office/officeart/2005/8/layout/orgChart1"/>
    <dgm:cxn modelId="{D7FCF7FF-A2F6-430E-96D3-F735CC9CFD22}" type="presParOf" srcId="{A7CD55EE-AA86-484E-A13B-1A36BD32553B}" destId="{BF3783CF-198D-4CC4-85BF-AFF584CF9EAF}" srcOrd="1" destOrd="0" presId="urn:microsoft.com/office/officeart/2005/8/layout/orgChart1"/>
    <dgm:cxn modelId="{4A6E5F1A-F59E-4307-AF3C-89F9DC8786C8}" type="presParOf" srcId="{BF3783CF-198D-4CC4-85BF-AFF584CF9EAF}" destId="{85705C3F-E959-4481-B455-62024C5BB504}" srcOrd="0" destOrd="0" presId="urn:microsoft.com/office/officeart/2005/8/layout/orgChart1"/>
    <dgm:cxn modelId="{C4B067C6-20DC-4F0E-A33D-8EF4F72BD7B7}" type="presParOf" srcId="{BF3783CF-198D-4CC4-85BF-AFF584CF9EAF}" destId="{880CC136-12F7-4B55-A348-16DAA8A4BB8D}" srcOrd="1" destOrd="0" presId="urn:microsoft.com/office/officeart/2005/8/layout/orgChart1"/>
    <dgm:cxn modelId="{DE459791-382A-4328-A382-7AD376F93F36}" type="presParOf" srcId="{880CC136-12F7-4B55-A348-16DAA8A4BB8D}" destId="{1CF93AA4-3C65-430F-8866-E78E9E67456A}" srcOrd="0" destOrd="0" presId="urn:microsoft.com/office/officeart/2005/8/layout/orgChart1"/>
    <dgm:cxn modelId="{ABC5FB97-BAF2-45DC-BA89-43A01B6B1BEA}" type="presParOf" srcId="{1CF93AA4-3C65-430F-8866-E78E9E67456A}" destId="{5C48985B-0448-4835-9C90-CB5254B462D9}" srcOrd="0" destOrd="0" presId="urn:microsoft.com/office/officeart/2005/8/layout/orgChart1"/>
    <dgm:cxn modelId="{ABE5E6E2-417B-4132-AB8D-577DBE3E26E4}" type="presParOf" srcId="{1CF93AA4-3C65-430F-8866-E78E9E67456A}" destId="{5A12D9D3-70DB-4C56-AECC-52057D34E6CE}" srcOrd="1" destOrd="0" presId="urn:microsoft.com/office/officeart/2005/8/layout/orgChart1"/>
    <dgm:cxn modelId="{EA9B29BF-B6FF-4F09-9CEF-D555FDC29C52}" type="presParOf" srcId="{880CC136-12F7-4B55-A348-16DAA8A4BB8D}" destId="{FFA31AA8-AE2D-4BA5-BECF-427E163EE5F7}" srcOrd="1" destOrd="0" presId="urn:microsoft.com/office/officeart/2005/8/layout/orgChart1"/>
    <dgm:cxn modelId="{2776B300-EFA3-4DD5-A18C-70D05022C09F}" type="presParOf" srcId="{880CC136-12F7-4B55-A348-16DAA8A4BB8D}" destId="{06912A4C-B847-44D9-9910-41BA2B3D5147}" srcOrd="2" destOrd="0" presId="urn:microsoft.com/office/officeart/2005/8/layout/orgChart1"/>
    <dgm:cxn modelId="{ABB9AA77-BB30-4E98-B47B-D0B239CC8EF3}" type="presParOf" srcId="{BF3783CF-198D-4CC4-85BF-AFF584CF9EAF}" destId="{1EA38B78-4041-4DC0-8E39-E563642CE860}" srcOrd="2" destOrd="0" presId="urn:microsoft.com/office/officeart/2005/8/layout/orgChart1"/>
    <dgm:cxn modelId="{B3DA6878-EF12-40BC-B0E1-110369FF92FB}" type="presParOf" srcId="{BF3783CF-198D-4CC4-85BF-AFF584CF9EAF}" destId="{7F682E37-01AE-467E-B01C-29A85D34809F}" srcOrd="3" destOrd="0" presId="urn:microsoft.com/office/officeart/2005/8/layout/orgChart1"/>
    <dgm:cxn modelId="{A3386F15-A318-4420-83D7-4A1489D5B7BE}" type="presParOf" srcId="{7F682E37-01AE-467E-B01C-29A85D34809F}" destId="{D56502E1-0703-423E-BE16-F974893A570B}" srcOrd="0" destOrd="0" presId="urn:microsoft.com/office/officeart/2005/8/layout/orgChart1"/>
    <dgm:cxn modelId="{38434354-83EC-4903-98FB-F98BDCE4809A}" type="presParOf" srcId="{D56502E1-0703-423E-BE16-F974893A570B}" destId="{E81C23D8-ADEE-4C1D-BB76-46CC8487CCC7}" srcOrd="0" destOrd="0" presId="urn:microsoft.com/office/officeart/2005/8/layout/orgChart1"/>
    <dgm:cxn modelId="{27A8D407-6254-4657-8941-10F0CD284E0D}" type="presParOf" srcId="{D56502E1-0703-423E-BE16-F974893A570B}" destId="{45B75CEF-4D17-45C5-9F1A-07B7C244C50E}" srcOrd="1" destOrd="0" presId="urn:microsoft.com/office/officeart/2005/8/layout/orgChart1"/>
    <dgm:cxn modelId="{222D0ADC-CB84-4EAD-ACC6-464E14203577}" type="presParOf" srcId="{7F682E37-01AE-467E-B01C-29A85D34809F}" destId="{A96D5455-6FD8-4615-9FB1-338D3638D98B}" srcOrd="1" destOrd="0" presId="urn:microsoft.com/office/officeart/2005/8/layout/orgChart1"/>
    <dgm:cxn modelId="{C68946C1-B3C4-4AB5-8D03-A6885B0D32F4}" type="presParOf" srcId="{7F682E37-01AE-467E-B01C-29A85D34809F}" destId="{C8022BFF-305E-47E1-9400-A99C9DF428F4}" srcOrd="2" destOrd="0" presId="urn:microsoft.com/office/officeart/2005/8/layout/orgChart1"/>
    <dgm:cxn modelId="{8921FC08-B488-43CA-B16A-578D2244C071}" type="presParOf" srcId="{A7CD55EE-AA86-484E-A13B-1A36BD32553B}" destId="{BD4FACAB-BEC8-4A2B-AFF0-86E92669E1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50E2FB-8BFB-4F07-85F4-0FC12CDD79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C782E9-31B3-4431-84A7-381E7E58E2B6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Научное познание</a:t>
          </a:r>
          <a:endParaRPr lang="ru-RU" dirty="0">
            <a:latin typeface="Comic Sans MS" pitchFamily="66" charset="0"/>
          </a:endParaRPr>
        </a:p>
      </dgm:t>
    </dgm:pt>
    <dgm:pt modelId="{EB8984EE-CD1D-4962-B17D-F3C156746ED4}" type="parTrans" cxnId="{D2C0A68A-6896-4FAE-9699-62FFE109A1BC}">
      <dgm:prSet/>
      <dgm:spPr/>
      <dgm:t>
        <a:bodyPr/>
        <a:lstStyle/>
        <a:p>
          <a:endParaRPr lang="ru-RU"/>
        </a:p>
      </dgm:t>
    </dgm:pt>
    <dgm:pt modelId="{32A7EA1E-E47A-4184-BAE3-DEBE856F680F}" type="sibTrans" cxnId="{D2C0A68A-6896-4FAE-9699-62FFE109A1BC}">
      <dgm:prSet/>
      <dgm:spPr/>
      <dgm:t>
        <a:bodyPr/>
        <a:lstStyle/>
        <a:p>
          <a:endParaRPr lang="ru-RU"/>
        </a:p>
      </dgm:t>
    </dgm:pt>
    <dgm:pt modelId="{43A688AF-34A1-4510-B484-B75342DB456F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Теория</a:t>
          </a:r>
          <a:endParaRPr lang="ru-RU" dirty="0">
            <a:latin typeface="Comic Sans MS" pitchFamily="66" charset="0"/>
          </a:endParaRPr>
        </a:p>
      </dgm:t>
    </dgm:pt>
    <dgm:pt modelId="{0FAB16A1-FEDB-44AA-8744-B29D408A5147}" type="parTrans" cxnId="{D16E783A-2AFA-4A78-9686-F379631F8322}">
      <dgm:prSet/>
      <dgm:spPr/>
      <dgm:t>
        <a:bodyPr/>
        <a:lstStyle/>
        <a:p>
          <a:endParaRPr lang="ru-RU"/>
        </a:p>
      </dgm:t>
    </dgm:pt>
    <dgm:pt modelId="{F0CF44A5-3580-49F7-B120-7333049DCD6E}" type="sibTrans" cxnId="{D16E783A-2AFA-4A78-9686-F379631F8322}">
      <dgm:prSet/>
      <dgm:spPr/>
      <dgm:t>
        <a:bodyPr/>
        <a:lstStyle/>
        <a:p>
          <a:endParaRPr lang="ru-RU"/>
        </a:p>
      </dgm:t>
    </dgm:pt>
    <dgm:pt modelId="{285C4433-57FF-4A47-A37F-BC113290C2CD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………….</a:t>
          </a:r>
          <a:endParaRPr lang="ru-RU" dirty="0"/>
        </a:p>
      </dgm:t>
    </dgm:pt>
    <dgm:pt modelId="{2CF5C2A4-661E-426A-B382-58D92D6405D4}" type="parTrans" cxnId="{62638178-12B1-4AA5-A0BD-A74380C5743A}">
      <dgm:prSet/>
      <dgm:spPr/>
      <dgm:t>
        <a:bodyPr/>
        <a:lstStyle/>
        <a:p>
          <a:endParaRPr lang="ru-RU"/>
        </a:p>
      </dgm:t>
    </dgm:pt>
    <dgm:pt modelId="{28E3302B-D324-48F8-ABA2-693C103EDF99}" type="sibTrans" cxnId="{62638178-12B1-4AA5-A0BD-A74380C5743A}">
      <dgm:prSet/>
      <dgm:spPr/>
      <dgm:t>
        <a:bodyPr/>
        <a:lstStyle/>
        <a:p>
          <a:endParaRPr lang="ru-RU"/>
        </a:p>
      </dgm:t>
    </dgm:pt>
    <dgm:pt modelId="{1F3147FF-2176-4475-85B7-064635725F6A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Законы</a:t>
          </a:r>
          <a:endParaRPr lang="ru-RU" dirty="0">
            <a:latin typeface="Comic Sans MS" pitchFamily="66" charset="0"/>
          </a:endParaRPr>
        </a:p>
      </dgm:t>
    </dgm:pt>
    <dgm:pt modelId="{682BCE04-931D-4BD8-AABE-E043B63D3434}" type="parTrans" cxnId="{3A628DE6-7DCC-45FA-A75E-C1620DDA29A3}">
      <dgm:prSet/>
      <dgm:spPr/>
      <dgm:t>
        <a:bodyPr/>
        <a:lstStyle/>
        <a:p>
          <a:endParaRPr lang="ru-RU"/>
        </a:p>
      </dgm:t>
    </dgm:pt>
    <dgm:pt modelId="{7E97424A-6F55-4BCC-A822-A43BC9D7F074}" type="sibTrans" cxnId="{3A628DE6-7DCC-45FA-A75E-C1620DDA29A3}">
      <dgm:prSet/>
      <dgm:spPr/>
      <dgm:t>
        <a:bodyPr/>
        <a:lstStyle/>
        <a:p>
          <a:endParaRPr lang="ru-RU"/>
        </a:p>
      </dgm:t>
    </dgm:pt>
    <dgm:pt modelId="{44B16C74-F87B-42DD-8C20-56DE34DDB304}" type="pres">
      <dgm:prSet presAssocID="{7C50E2FB-8BFB-4F07-85F4-0FC12CDD79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A9743B-A818-47D7-B7FF-C049AFCF57AA}" type="pres">
      <dgm:prSet presAssocID="{BFC782E9-31B3-4431-84A7-381E7E58E2B6}" presName="hierRoot1" presStyleCnt="0">
        <dgm:presLayoutVars>
          <dgm:hierBranch val="init"/>
        </dgm:presLayoutVars>
      </dgm:prSet>
      <dgm:spPr/>
    </dgm:pt>
    <dgm:pt modelId="{8D862363-A923-41C7-BDFD-1B15FC0B0AC0}" type="pres">
      <dgm:prSet presAssocID="{BFC782E9-31B3-4431-84A7-381E7E58E2B6}" presName="rootComposite1" presStyleCnt="0"/>
      <dgm:spPr/>
    </dgm:pt>
    <dgm:pt modelId="{D458BC7F-5AF9-4CD7-8B89-53DD48959B60}" type="pres">
      <dgm:prSet presAssocID="{BFC782E9-31B3-4431-84A7-381E7E58E2B6}" presName="rootText1" presStyleLbl="node0" presStyleIdx="0" presStyleCnt="1" custLinFactNeighborX="-673" custLinFactNeighborY="-10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514A0F-29A7-428A-93CD-83369A1C8049}" type="pres">
      <dgm:prSet presAssocID="{BFC782E9-31B3-4431-84A7-381E7E58E2B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560066-0F1C-47D3-BABC-3C5A41FE5919}" type="pres">
      <dgm:prSet presAssocID="{BFC782E9-31B3-4431-84A7-381E7E58E2B6}" presName="hierChild2" presStyleCnt="0"/>
      <dgm:spPr/>
    </dgm:pt>
    <dgm:pt modelId="{5E69ADB6-41AF-4CD9-B3A0-BB1408F43D0C}" type="pres">
      <dgm:prSet presAssocID="{0FAB16A1-FEDB-44AA-8744-B29D408A514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72746D1-6788-4C40-9FBA-96EBD4BD4837}" type="pres">
      <dgm:prSet presAssocID="{43A688AF-34A1-4510-B484-B75342DB456F}" presName="hierRoot2" presStyleCnt="0">
        <dgm:presLayoutVars>
          <dgm:hierBranch val="init"/>
        </dgm:presLayoutVars>
      </dgm:prSet>
      <dgm:spPr/>
    </dgm:pt>
    <dgm:pt modelId="{1D9C4D30-17ED-4260-8897-E776A15F04E7}" type="pres">
      <dgm:prSet presAssocID="{43A688AF-34A1-4510-B484-B75342DB456F}" presName="rootComposite" presStyleCnt="0"/>
      <dgm:spPr/>
    </dgm:pt>
    <dgm:pt modelId="{533CCBB5-CB27-4D29-86F0-0553DA01B695}" type="pres">
      <dgm:prSet presAssocID="{43A688AF-34A1-4510-B484-B75342DB456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3B026B-D01C-46F4-9D47-BEA5106DB4DD}" type="pres">
      <dgm:prSet presAssocID="{43A688AF-34A1-4510-B484-B75342DB456F}" presName="rootConnector" presStyleLbl="node2" presStyleIdx="0" presStyleCnt="3"/>
      <dgm:spPr/>
      <dgm:t>
        <a:bodyPr/>
        <a:lstStyle/>
        <a:p>
          <a:endParaRPr lang="ru-RU"/>
        </a:p>
      </dgm:t>
    </dgm:pt>
    <dgm:pt modelId="{ED09089C-3F8B-4D86-AD8F-46AD10340A41}" type="pres">
      <dgm:prSet presAssocID="{43A688AF-34A1-4510-B484-B75342DB456F}" presName="hierChild4" presStyleCnt="0"/>
      <dgm:spPr/>
    </dgm:pt>
    <dgm:pt modelId="{58842A00-8100-40AF-93C6-AB74B4174541}" type="pres">
      <dgm:prSet presAssocID="{43A688AF-34A1-4510-B484-B75342DB456F}" presName="hierChild5" presStyleCnt="0"/>
      <dgm:spPr/>
    </dgm:pt>
    <dgm:pt modelId="{98EB03E5-76B6-41A8-9D75-350B01977500}" type="pres">
      <dgm:prSet presAssocID="{2CF5C2A4-661E-426A-B382-58D92D6405D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E974D1C-D6A1-4122-B8BF-58B56B822441}" type="pres">
      <dgm:prSet presAssocID="{285C4433-57FF-4A47-A37F-BC113290C2CD}" presName="hierRoot2" presStyleCnt="0">
        <dgm:presLayoutVars>
          <dgm:hierBranch val="init"/>
        </dgm:presLayoutVars>
      </dgm:prSet>
      <dgm:spPr/>
    </dgm:pt>
    <dgm:pt modelId="{D0D7C7FA-F295-49F5-991B-B303B1D50B34}" type="pres">
      <dgm:prSet presAssocID="{285C4433-57FF-4A47-A37F-BC113290C2CD}" presName="rootComposite" presStyleCnt="0"/>
      <dgm:spPr/>
    </dgm:pt>
    <dgm:pt modelId="{4024E85E-1C9E-4FD7-BF42-7710AE2793AA}" type="pres">
      <dgm:prSet presAssocID="{285C4433-57FF-4A47-A37F-BC113290C2C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C0ADB7-42B1-4E62-AD63-49CBBD023075}" type="pres">
      <dgm:prSet presAssocID="{285C4433-57FF-4A47-A37F-BC113290C2CD}" presName="rootConnector" presStyleLbl="node2" presStyleIdx="1" presStyleCnt="3"/>
      <dgm:spPr/>
      <dgm:t>
        <a:bodyPr/>
        <a:lstStyle/>
        <a:p>
          <a:endParaRPr lang="ru-RU"/>
        </a:p>
      </dgm:t>
    </dgm:pt>
    <dgm:pt modelId="{73BAA6DF-3C3A-4540-8C2E-4AA44654FB79}" type="pres">
      <dgm:prSet presAssocID="{285C4433-57FF-4A47-A37F-BC113290C2CD}" presName="hierChild4" presStyleCnt="0"/>
      <dgm:spPr/>
    </dgm:pt>
    <dgm:pt modelId="{D8D24A5A-0D0E-48A2-BAD7-D90B259A8313}" type="pres">
      <dgm:prSet presAssocID="{285C4433-57FF-4A47-A37F-BC113290C2CD}" presName="hierChild5" presStyleCnt="0"/>
      <dgm:spPr/>
    </dgm:pt>
    <dgm:pt modelId="{413024E8-203F-44C3-B723-37B87479EDA1}" type="pres">
      <dgm:prSet presAssocID="{682BCE04-931D-4BD8-AABE-E043B63D343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DF596C1-824B-4394-8FB5-843FF35A2618}" type="pres">
      <dgm:prSet presAssocID="{1F3147FF-2176-4475-85B7-064635725F6A}" presName="hierRoot2" presStyleCnt="0">
        <dgm:presLayoutVars>
          <dgm:hierBranch val="init"/>
        </dgm:presLayoutVars>
      </dgm:prSet>
      <dgm:spPr/>
    </dgm:pt>
    <dgm:pt modelId="{2225B41D-419C-44AB-B551-6EBB42D23A0F}" type="pres">
      <dgm:prSet presAssocID="{1F3147FF-2176-4475-85B7-064635725F6A}" presName="rootComposite" presStyleCnt="0"/>
      <dgm:spPr/>
    </dgm:pt>
    <dgm:pt modelId="{A4955B5B-F277-4FAA-A333-DCD20C1E436A}" type="pres">
      <dgm:prSet presAssocID="{1F3147FF-2176-4475-85B7-064635725F6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A9BDB2-8F18-46C2-BA54-B1CAA01A3889}" type="pres">
      <dgm:prSet presAssocID="{1F3147FF-2176-4475-85B7-064635725F6A}" presName="rootConnector" presStyleLbl="node2" presStyleIdx="2" presStyleCnt="3"/>
      <dgm:spPr/>
      <dgm:t>
        <a:bodyPr/>
        <a:lstStyle/>
        <a:p>
          <a:endParaRPr lang="ru-RU"/>
        </a:p>
      </dgm:t>
    </dgm:pt>
    <dgm:pt modelId="{59ED3AAD-A9B9-4417-B158-12AFD2E9CA5F}" type="pres">
      <dgm:prSet presAssocID="{1F3147FF-2176-4475-85B7-064635725F6A}" presName="hierChild4" presStyleCnt="0"/>
      <dgm:spPr/>
    </dgm:pt>
    <dgm:pt modelId="{2BFB4ED0-71D3-4D71-8627-42524A94D5E1}" type="pres">
      <dgm:prSet presAssocID="{1F3147FF-2176-4475-85B7-064635725F6A}" presName="hierChild5" presStyleCnt="0"/>
      <dgm:spPr/>
    </dgm:pt>
    <dgm:pt modelId="{136767F5-264E-44B6-A05F-2D732267F297}" type="pres">
      <dgm:prSet presAssocID="{BFC782E9-31B3-4431-84A7-381E7E58E2B6}" presName="hierChild3" presStyleCnt="0"/>
      <dgm:spPr/>
    </dgm:pt>
  </dgm:ptLst>
  <dgm:cxnLst>
    <dgm:cxn modelId="{A7CC8CD3-C4CB-4B8E-A41B-41033F9B0984}" type="presOf" srcId="{0FAB16A1-FEDB-44AA-8744-B29D408A5147}" destId="{5E69ADB6-41AF-4CD9-B3A0-BB1408F43D0C}" srcOrd="0" destOrd="0" presId="urn:microsoft.com/office/officeart/2005/8/layout/orgChart1"/>
    <dgm:cxn modelId="{D2C0A68A-6896-4FAE-9699-62FFE109A1BC}" srcId="{7C50E2FB-8BFB-4F07-85F4-0FC12CDD79E1}" destId="{BFC782E9-31B3-4431-84A7-381E7E58E2B6}" srcOrd="0" destOrd="0" parTransId="{EB8984EE-CD1D-4962-B17D-F3C156746ED4}" sibTransId="{32A7EA1E-E47A-4184-BAE3-DEBE856F680F}"/>
    <dgm:cxn modelId="{62638178-12B1-4AA5-A0BD-A74380C5743A}" srcId="{BFC782E9-31B3-4431-84A7-381E7E58E2B6}" destId="{285C4433-57FF-4A47-A37F-BC113290C2CD}" srcOrd="1" destOrd="0" parTransId="{2CF5C2A4-661E-426A-B382-58D92D6405D4}" sibTransId="{28E3302B-D324-48F8-ABA2-693C103EDF99}"/>
    <dgm:cxn modelId="{225E153C-45CA-4F99-BB30-2748E9083705}" type="presOf" srcId="{1F3147FF-2176-4475-85B7-064635725F6A}" destId="{A4955B5B-F277-4FAA-A333-DCD20C1E436A}" srcOrd="0" destOrd="0" presId="urn:microsoft.com/office/officeart/2005/8/layout/orgChart1"/>
    <dgm:cxn modelId="{738E5DFF-1DDF-4FB6-8880-3B5A23CE93A7}" type="presOf" srcId="{682BCE04-931D-4BD8-AABE-E043B63D3434}" destId="{413024E8-203F-44C3-B723-37B87479EDA1}" srcOrd="0" destOrd="0" presId="urn:microsoft.com/office/officeart/2005/8/layout/orgChart1"/>
    <dgm:cxn modelId="{60FB5975-6728-4E38-A3FB-5F1AA0871AB5}" type="presOf" srcId="{285C4433-57FF-4A47-A37F-BC113290C2CD}" destId="{83C0ADB7-42B1-4E62-AD63-49CBBD023075}" srcOrd="1" destOrd="0" presId="urn:microsoft.com/office/officeart/2005/8/layout/orgChart1"/>
    <dgm:cxn modelId="{97254469-BBB7-4B75-A7C0-E343C010657F}" type="presOf" srcId="{43A688AF-34A1-4510-B484-B75342DB456F}" destId="{F53B026B-D01C-46F4-9D47-BEA5106DB4DD}" srcOrd="1" destOrd="0" presId="urn:microsoft.com/office/officeart/2005/8/layout/orgChart1"/>
    <dgm:cxn modelId="{C72A390F-B9AF-471F-8BC6-2205FD8C4AF9}" type="presOf" srcId="{43A688AF-34A1-4510-B484-B75342DB456F}" destId="{533CCBB5-CB27-4D29-86F0-0553DA01B695}" srcOrd="0" destOrd="0" presId="urn:microsoft.com/office/officeart/2005/8/layout/orgChart1"/>
    <dgm:cxn modelId="{FE009883-0286-4D53-9321-765B765D29FE}" type="presOf" srcId="{285C4433-57FF-4A47-A37F-BC113290C2CD}" destId="{4024E85E-1C9E-4FD7-BF42-7710AE2793AA}" srcOrd="0" destOrd="0" presId="urn:microsoft.com/office/officeart/2005/8/layout/orgChart1"/>
    <dgm:cxn modelId="{7E040E07-E69C-4520-A027-59C6B4B82E95}" type="presOf" srcId="{BFC782E9-31B3-4431-84A7-381E7E58E2B6}" destId="{8A514A0F-29A7-428A-93CD-83369A1C8049}" srcOrd="1" destOrd="0" presId="urn:microsoft.com/office/officeart/2005/8/layout/orgChart1"/>
    <dgm:cxn modelId="{D16E783A-2AFA-4A78-9686-F379631F8322}" srcId="{BFC782E9-31B3-4431-84A7-381E7E58E2B6}" destId="{43A688AF-34A1-4510-B484-B75342DB456F}" srcOrd="0" destOrd="0" parTransId="{0FAB16A1-FEDB-44AA-8744-B29D408A5147}" sibTransId="{F0CF44A5-3580-49F7-B120-7333049DCD6E}"/>
    <dgm:cxn modelId="{6B5E4784-BB83-40CF-A4E1-E437969186FE}" type="presOf" srcId="{1F3147FF-2176-4475-85B7-064635725F6A}" destId="{BFA9BDB2-8F18-46C2-BA54-B1CAA01A3889}" srcOrd="1" destOrd="0" presId="urn:microsoft.com/office/officeart/2005/8/layout/orgChart1"/>
    <dgm:cxn modelId="{7E63EC3C-F8E4-4EF6-ABF2-17046270A613}" type="presOf" srcId="{7C50E2FB-8BFB-4F07-85F4-0FC12CDD79E1}" destId="{44B16C74-F87B-42DD-8C20-56DE34DDB304}" srcOrd="0" destOrd="0" presId="urn:microsoft.com/office/officeart/2005/8/layout/orgChart1"/>
    <dgm:cxn modelId="{3A628DE6-7DCC-45FA-A75E-C1620DDA29A3}" srcId="{BFC782E9-31B3-4431-84A7-381E7E58E2B6}" destId="{1F3147FF-2176-4475-85B7-064635725F6A}" srcOrd="2" destOrd="0" parTransId="{682BCE04-931D-4BD8-AABE-E043B63D3434}" sibTransId="{7E97424A-6F55-4BCC-A822-A43BC9D7F074}"/>
    <dgm:cxn modelId="{D3B43CF1-94D8-49EC-B646-E61557BC5608}" type="presOf" srcId="{BFC782E9-31B3-4431-84A7-381E7E58E2B6}" destId="{D458BC7F-5AF9-4CD7-8B89-53DD48959B60}" srcOrd="0" destOrd="0" presId="urn:microsoft.com/office/officeart/2005/8/layout/orgChart1"/>
    <dgm:cxn modelId="{C4AF47B0-95C5-43CF-91F5-B0D9628088A8}" type="presOf" srcId="{2CF5C2A4-661E-426A-B382-58D92D6405D4}" destId="{98EB03E5-76B6-41A8-9D75-350B01977500}" srcOrd="0" destOrd="0" presId="urn:microsoft.com/office/officeart/2005/8/layout/orgChart1"/>
    <dgm:cxn modelId="{0A312A77-3FFA-4F2A-8F26-49985B79E3E6}" type="presParOf" srcId="{44B16C74-F87B-42DD-8C20-56DE34DDB304}" destId="{CEA9743B-A818-47D7-B7FF-C049AFCF57AA}" srcOrd="0" destOrd="0" presId="urn:microsoft.com/office/officeart/2005/8/layout/orgChart1"/>
    <dgm:cxn modelId="{72E27736-CF39-4C4D-AD29-44FCC8BBFCC8}" type="presParOf" srcId="{CEA9743B-A818-47D7-B7FF-C049AFCF57AA}" destId="{8D862363-A923-41C7-BDFD-1B15FC0B0AC0}" srcOrd="0" destOrd="0" presId="urn:microsoft.com/office/officeart/2005/8/layout/orgChart1"/>
    <dgm:cxn modelId="{809C6459-8368-4E13-9ABB-F9BCC2C90046}" type="presParOf" srcId="{8D862363-A923-41C7-BDFD-1B15FC0B0AC0}" destId="{D458BC7F-5AF9-4CD7-8B89-53DD48959B60}" srcOrd="0" destOrd="0" presId="urn:microsoft.com/office/officeart/2005/8/layout/orgChart1"/>
    <dgm:cxn modelId="{F9272C90-A749-4FCF-A213-F9F85B188B9C}" type="presParOf" srcId="{8D862363-A923-41C7-BDFD-1B15FC0B0AC0}" destId="{8A514A0F-29A7-428A-93CD-83369A1C8049}" srcOrd="1" destOrd="0" presId="urn:microsoft.com/office/officeart/2005/8/layout/orgChart1"/>
    <dgm:cxn modelId="{62693BDB-9DC7-46BC-98D3-69A5A4CD9A11}" type="presParOf" srcId="{CEA9743B-A818-47D7-B7FF-C049AFCF57AA}" destId="{DD560066-0F1C-47D3-BABC-3C5A41FE5919}" srcOrd="1" destOrd="0" presId="urn:microsoft.com/office/officeart/2005/8/layout/orgChart1"/>
    <dgm:cxn modelId="{326E34D4-C30B-4223-B87E-6C683D192E79}" type="presParOf" srcId="{DD560066-0F1C-47D3-BABC-3C5A41FE5919}" destId="{5E69ADB6-41AF-4CD9-B3A0-BB1408F43D0C}" srcOrd="0" destOrd="0" presId="urn:microsoft.com/office/officeart/2005/8/layout/orgChart1"/>
    <dgm:cxn modelId="{94B0C473-AE21-4C34-B5B6-0D4F6C30027C}" type="presParOf" srcId="{DD560066-0F1C-47D3-BABC-3C5A41FE5919}" destId="{772746D1-6788-4C40-9FBA-96EBD4BD4837}" srcOrd="1" destOrd="0" presId="urn:microsoft.com/office/officeart/2005/8/layout/orgChart1"/>
    <dgm:cxn modelId="{C7867370-112D-4A7A-8A6E-5A5EE695C9DF}" type="presParOf" srcId="{772746D1-6788-4C40-9FBA-96EBD4BD4837}" destId="{1D9C4D30-17ED-4260-8897-E776A15F04E7}" srcOrd="0" destOrd="0" presId="urn:microsoft.com/office/officeart/2005/8/layout/orgChart1"/>
    <dgm:cxn modelId="{AD76D254-ABC5-4B92-93DC-83B016E1D9AE}" type="presParOf" srcId="{1D9C4D30-17ED-4260-8897-E776A15F04E7}" destId="{533CCBB5-CB27-4D29-86F0-0553DA01B695}" srcOrd="0" destOrd="0" presId="urn:microsoft.com/office/officeart/2005/8/layout/orgChart1"/>
    <dgm:cxn modelId="{2DB53728-4D03-4B73-80F3-B9053119B315}" type="presParOf" srcId="{1D9C4D30-17ED-4260-8897-E776A15F04E7}" destId="{F53B026B-D01C-46F4-9D47-BEA5106DB4DD}" srcOrd="1" destOrd="0" presId="urn:microsoft.com/office/officeart/2005/8/layout/orgChart1"/>
    <dgm:cxn modelId="{1A9EF413-28CB-4925-9136-70B0D69C6012}" type="presParOf" srcId="{772746D1-6788-4C40-9FBA-96EBD4BD4837}" destId="{ED09089C-3F8B-4D86-AD8F-46AD10340A41}" srcOrd="1" destOrd="0" presId="urn:microsoft.com/office/officeart/2005/8/layout/orgChart1"/>
    <dgm:cxn modelId="{86045164-8CCD-4F9C-AF93-76A9138E1EF2}" type="presParOf" srcId="{772746D1-6788-4C40-9FBA-96EBD4BD4837}" destId="{58842A00-8100-40AF-93C6-AB74B4174541}" srcOrd="2" destOrd="0" presId="urn:microsoft.com/office/officeart/2005/8/layout/orgChart1"/>
    <dgm:cxn modelId="{F4940D3F-B365-4876-BF56-FE112E894640}" type="presParOf" srcId="{DD560066-0F1C-47D3-BABC-3C5A41FE5919}" destId="{98EB03E5-76B6-41A8-9D75-350B01977500}" srcOrd="2" destOrd="0" presId="urn:microsoft.com/office/officeart/2005/8/layout/orgChart1"/>
    <dgm:cxn modelId="{1C60E50D-C8F5-4928-8CBC-3F7BD17F9EC5}" type="presParOf" srcId="{DD560066-0F1C-47D3-BABC-3C5A41FE5919}" destId="{FE974D1C-D6A1-4122-B8BF-58B56B822441}" srcOrd="3" destOrd="0" presId="urn:microsoft.com/office/officeart/2005/8/layout/orgChart1"/>
    <dgm:cxn modelId="{6EFAA2D4-7251-41FC-BE3C-910BEB6210F2}" type="presParOf" srcId="{FE974D1C-D6A1-4122-B8BF-58B56B822441}" destId="{D0D7C7FA-F295-49F5-991B-B303B1D50B34}" srcOrd="0" destOrd="0" presId="urn:microsoft.com/office/officeart/2005/8/layout/orgChart1"/>
    <dgm:cxn modelId="{F523A853-AFD6-47EB-999D-B838586B973F}" type="presParOf" srcId="{D0D7C7FA-F295-49F5-991B-B303B1D50B34}" destId="{4024E85E-1C9E-4FD7-BF42-7710AE2793AA}" srcOrd="0" destOrd="0" presId="urn:microsoft.com/office/officeart/2005/8/layout/orgChart1"/>
    <dgm:cxn modelId="{3E3B9B99-99F8-488B-86BD-FB4C004B62E7}" type="presParOf" srcId="{D0D7C7FA-F295-49F5-991B-B303B1D50B34}" destId="{83C0ADB7-42B1-4E62-AD63-49CBBD023075}" srcOrd="1" destOrd="0" presId="urn:microsoft.com/office/officeart/2005/8/layout/orgChart1"/>
    <dgm:cxn modelId="{10022F9B-F302-4D76-A367-DE99AB344FB3}" type="presParOf" srcId="{FE974D1C-D6A1-4122-B8BF-58B56B822441}" destId="{73BAA6DF-3C3A-4540-8C2E-4AA44654FB79}" srcOrd="1" destOrd="0" presId="urn:microsoft.com/office/officeart/2005/8/layout/orgChart1"/>
    <dgm:cxn modelId="{E661B8CC-EB2F-4992-AB6B-421855C3D43C}" type="presParOf" srcId="{FE974D1C-D6A1-4122-B8BF-58B56B822441}" destId="{D8D24A5A-0D0E-48A2-BAD7-D90B259A8313}" srcOrd="2" destOrd="0" presId="urn:microsoft.com/office/officeart/2005/8/layout/orgChart1"/>
    <dgm:cxn modelId="{71FDCE42-745D-4473-94E8-2706BC2ADD0D}" type="presParOf" srcId="{DD560066-0F1C-47D3-BABC-3C5A41FE5919}" destId="{413024E8-203F-44C3-B723-37B87479EDA1}" srcOrd="4" destOrd="0" presId="urn:microsoft.com/office/officeart/2005/8/layout/orgChart1"/>
    <dgm:cxn modelId="{1BCEB722-D695-4740-B598-5541EAB17283}" type="presParOf" srcId="{DD560066-0F1C-47D3-BABC-3C5A41FE5919}" destId="{6DF596C1-824B-4394-8FB5-843FF35A2618}" srcOrd="5" destOrd="0" presId="urn:microsoft.com/office/officeart/2005/8/layout/orgChart1"/>
    <dgm:cxn modelId="{4502B50F-AAD0-4AF7-9A62-E28DD174D024}" type="presParOf" srcId="{6DF596C1-824B-4394-8FB5-843FF35A2618}" destId="{2225B41D-419C-44AB-B551-6EBB42D23A0F}" srcOrd="0" destOrd="0" presId="urn:microsoft.com/office/officeart/2005/8/layout/orgChart1"/>
    <dgm:cxn modelId="{C9B32324-1321-4EB5-AA4E-D2044A64DAA6}" type="presParOf" srcId="{2225B41D-419C-44AB-B551-6EBB42D23A0F}" destId="{A4955B5B-F277-4FAA-A333-DCD20C1E436A}" srcOrd="0" destOrd="0" presId="urn:microsoft.com/office/officeart/2005/8/layout/orgChart1"/>
    <dgm:cxn modelId="{37610D63-0322-4078-8ADB-C56A99B526B7}" type="presParOf" srcId="{2225B41D-419C-44AB-B551-6EBB42D23A0F}" destId="{BFA9BDB2-8F18-46C2-BA54-B1CAA01A3889}" srcOrd="1" destOrd="0" presId="urn:microsoft.com/office/officeart/2005/8/layout/orgChart1"/>
    <dgm:cxn modelId="{4BBC21BA-96FA-4413-8A13-2F68A0F467B1}" type="presParOf" srcId="{6DF596C1-824B-4394-8FB5-843FF35A2618}" destId="{59ED3AAD-A9B9-4417-B158-12AFD2E9CA5F}" srcOrd="1" destOrd="0" presId="urn:microsoft.com/office/officeart/2005/8/layout/orgChart1"/>
    <dgm:cxn modelId="{A2A44FAB-CF50-49FD-942E-E130F4B904E5}" type="presParOf" srcId="{6DF596C1-824B-4394-8FB5-843FF35A2618}" destId="{2BFB4ED0-71D3-4D71-8627-42524A94D5E1}" srcOrd="2" destOrd="0" presId="urn:microsoft.com/office/officeart/2005/8/layout/orgChart1"/>
    <dgm:cxn modelId="{5D19FDA1-4A98-42A8-B864-FDDB75A42B57}" type="presParOf" srcId="{CEA9743B-A818-47D7-B7FF-C049AFCF57AA}" destId="{136767F5-264E-44B6-A05F-2D732267F2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859F02-8E4E-401D-89D3-94E60EFBA6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A81A58-BD59-4B99-8C6C-B1C4C88E554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Признаки</a:t>
          </a:r>
        </a:p>
        <a:p>
          <a:r>
            <a:rPr lang="ru-RU" dirty="0" smtClean="0">
              <a:latin typeface="Comic Sans MS" pitchFamily="66" charset="0"/>
            </a:rPr>
            <a:t>…… власти</a:t>
          </a:r>
          <a:endParaRPr lang="ru-RU" dirty="0">
            <a:latin typeface="Comic Sans MS" pitchFamily="66" charset="0"/>
          </a:endParaRPr>
        </a:p>
      </dgm:t>
    </dgm:pt>
    <dgm:pt modelId="{F425E54B-4D85-4303-8BA9-38CED621469C}" type="parTrans" cxnId="{D53E3E05-DC99-4654-8355-8E3D4560F372}">
      <dgm:prSet/>
      <dgm:spPr/>
      <dgm:t>
        <a:bodyPr/>
        <a:lstStyle/>
        <a:p>
          <a:endParaRPr lang="ru-RU"/>
        </a:p>
      </dgm:t>
    </dgm:pt>
    <dgm:pt modelId="{1A18E1F7-A058-45F3-AB16-045C3ABC248D}" type="sibTrans" cxnId="{D53E3E05-DC99-4654-8355-8E3D4560F372}">
      <dgm:prSet/>
      <dgm:spPr/>
      <dgm:t>
        <a:bodyPr/>
        <a:lstStyle/>
        <a:p>
          <a:endParaRPr lang="ru-RU"/>
        </a:p>
      </dgm:t>
    </dgm:pt>
    <dgm:pt modelId="{0D34ED22-A9EE-4944-8D62-B5A2BB209477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Возможность законного использования силы</a:t>
          </a:r>
          <a:endParaRPr lang="ru-RU" dirty="0">
            <a:latin typeface="Comic Sans MS" pitchFamily="66" charset="0"/>
          </a:endParaRPr>
        </a:p>
      </dgm:t>
    </dgm:pt>
    <dgm:pt modelId="{7C409BC8-5463-4EF2-BCFB-F715ADAAE64B}" type="parTrans" cxnId="{93B09392-7DAF-44D9-9AAC-57F7442281A3}">
      <dgm:prSet/>
      <dgm:spPr/>
      <dgm:t>
        <a:bodyPr/>
        <a:lstStyle/>
        <a:p>
          <a:endParaRPr lang="ru-RU"/>
        </a:p>
      </dgm:t>
    </dgm:pt>
    <dgm:pt modelId="{2688114E-E5AD-4DE3-B91F-F0AF8280BA5F}" type="sibTrans" cxnId="{93B09392-7DAF-44D9-9AAC-57F7442281A3}">
      <dgm:prSet/>
      <dgm:spPr/>
      <dgm:t>
        <a:bodyPr/>
        <a:lstStyle/>
        <a:p>
          <a:endParaRPr lang="ru-RU"/>
        </a:p>
      </dgm:t>
    </dgm:pt>
    <dgm:pt modelId="{A90A20CB-00B5-4F58-8807-1D30A25F44BF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Общеобязательность решений</a:t>
          </a:r>
          <a:endParaRPr lang="ru-RU" dirty="0">
            <a:latin typeface="Comic Sans MS" pitchFamily="66" charset="0"/>
          </a:endParaRPr>
        </a:p>
      </dgm:t>
    </dgm:pt>
    <dgm:pt modelId="{353FC260-1C82-4EE5-98AB-ECCA17338978}" type="parTrans" cxnId="{562B4EF3-B410-41F0-804F-7E5E897E2AAA}">
      <dgm:prSet/>
      <dgm:spPr/>
      <dgm:t>
        <a:bodyPr/>
        <a:lstStyle/>
        <a:p>
          <a:endParaRPr lang="ru-RU"/>
        </a:p>
      </dgm:t>
    </dgm:pt>
    <dgm:pt modelId="{75D151E5-5ECC-4ED5-A1DD-446652C9DD67}" type="sibTrans" cxnId="{562B4EF3-B410-41F0-804F-7E5E897E2AAA}">
      <dgm:prSet/>
      <dgm:spPr/>
      <dgm:t>
        <a:bodyPr/>
        <a:lstStyle/>
        <a:p>
          <a:endParaRPr lang="ru-RU"/>
        </a:p>
      </dgm:t>
    </dgm:pt>
    <dgm:pt modelId="{098DBAAD-D07C-44C7-8C9D-32973ECC3E7C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Верховенство над иными видами власти</a:t>
          </a:r>
          <a:endParaRPr lang="ru-RU" dirty="0">
            <a:latin typeface="Comic Sans MS" pitchFamily="66" charset="0"/>
          </a:endParaRPr>
        </a:p>
      </dgm:t>
    </dgm:pt>
    <dgm:pt modelId="{CD29A937-C6D5-4319-97B5-78FD6BE98D62}" type="parTrans" cxnId="{95403788-64BE-45AE-B06B-36FF5DA811A1}">
      <dgm:prSet/>
      <dgm:spPr/>
      <dgm:t>
        <a:bodyPr/>
        <a:lstStyle/>
        <a:p>
          <a:endParaRPr lang="ru-RU"/>
        </a:p>
      </dgm:t>
    </dgm:pt>
    <dgm:pt modelId="{0585B8F5-ED5A-4559-A284-F33BBF5F830B}" type="sibTrans" cxnId="{95403788-64BE-45AE-B06B-36FF5DA811A1}">
      <dgm:prSet/>
      <dgm:spPr/>
      <dgm:t>
        <a:bodyPr/>
        <a:lstStyle/>
        <a:p>
          <a:endParaRPr lang="ru-RU"/>
        </a:p>
      </dgm:t>
    </dgm:pt>
    <dgm:pt modelId="{BDBCF2A1-69AB-48CF-93C5-426CB45CF393}" type="pres">
      <dgm:prSet presAssocID="{12859F02-8E4E-401D-89D3-94E60EFBA6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A54086-DB15-49AC-993F-CE9DD6DCE64A}" type="pres">
      <dgm:prSet presAssocID="{ECA81A58-BD59-4B99-8C6C-B1C4C88E5543}" presName="hierRoot1" presStyleCnt="0">
        <dgm:presLayoutVars>
          <dgm:hierBranch val="init"/>
        </dgm:presLayoutVars>
      </dgm:prSet>
      <dgm:spPr/>
    </dgm:pt>
    <dgm:pt modelId="{4C6AFBBF-7566-4174-A3B3-D7803235D222}" type="pres">
      <dgm:prSet presAssocID="{ECA81A58-BD59-4B99-8C6C-B1C4C88E5543}" presName="rootComposite1" presStyleCnt="0"/>
      <dgm:spPr/>
    </dgm:pt>
    <dgm:pt modelId="{C1AD5C35-FDFF-4134-98B0-700ACF73E6FC}" type="pres">
      <dgm:prSet presAssocID="{ECA81A58-BD59-4B99-8C6C-B1C4C88E554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E38F0C-B621-4C66-AC40-2993653EDFAE}" type="pres">
      <dgm:prSet presAssocID="{ECA81A58-BD59-4B99-8C6C-B1C4C88E554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003692E-E609-434D-9106-6CE39607F663}" type="pres">
      <dgm:prSet presAssocID="{ECA81A58-BD59-4B99-8C6C-B1C4C88E5543}" presName="hierChild2" presStyleCnt="0"/>
      <dgm:spPr/>
    </dgm:pt>
    <dgm:pt modelId="{6347CF93-1B4A-4F9A-8533-CA19A2CE3006}" type="pres">
      <dgm:prSet presAssocID="{7C409BC8-5463-4EF2-BCFB-F715ADAAE64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C33ED6B-1FE9-48A0-89CB-0AD42E32047C}" type="pres">
      <dgm:prSet presAssocID="{0D34ED22-A9EE-4944-8D62-B5A2BB209477}" presName="hierRoot2" presStyleCnt="0">
        <dgm:presLayoutVars>
          <dgm:hierBranch val="init"/>
        </dgm:presLayoutVars>
      </dgm:prSet>
      <dgm:spPr/>
    </dgm:pt>
    <dgm:pt modelId="{401157D4-255B-4161-B065-A26AA7BB06B9}" type="pres">
      <dgm:prSet presAssocID="{0D34ED22-A9EE-4944-8D62-B5A2BB209477}" presName="rootComposite" presStyleCnt="0"/>
      <dgm:spPr/>
    </dgm:pt>
    <dgm:pt modelId="{F0FE9A01-5B28-4F33-9074-710C3DFABB7F}" type="pres">
      <dgm:prSet presAssocID="{0D34ED22-A9EE-4944-8D62-B5A2BB20947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35EB7A-FF4F-4934-9187-5536F389CF7C}" type="pres">
      <dgm:prSet presAssocID="{0D34ED22-A9EE-4944-8D62-B5A2BB209477}" presName="rootConnector" presStyleLbl="node2" presStyleIdx="0" presStyleCnt="3"/>
      <dgm:spPr/>
      <dgm:t>
        <a:bodyPr/>
        <a:lstStyle/>
        <a:p>
          <a:endParaRPr lang="ru-RU"/>
        </a:p>
      </dgm:t>
    </dgm:pt>
    <dgm:pt modelId="{CEA1E393-A46A-4BE7-B37D-EC6CE93F5E59}" type="pres">
      <dgm:prSet presAssocID="{0D34ED22-A9EE-4944-8D62-B5A2BB209477}" presName="hierChild4" presStyleCnt="0"/>
      <dgm:spPr/>
    </dgm:pt>
    <dgm:pt modelId="{9BA53B67-CDBC-4CFA-864A-152449F52935}" type="pres">
      <dgm:prSet presAssocID="{0D34ED22-A9EE-4944-8D62-B5A2BB209477}" presName="hierChild5" presStyleCnt="0"/>
      <dgm:spPr/>
    </dgm:pt>
    <dgm:pt modelId="{AE57AF8E-82B9-4BFC-B80E-33C8F8D06510}" type="pres">
      <dgm:prSet presAssocID="{353FC260-1C82-4EE5-98AB-ECCA1733897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7B8F3DF-2432-45D3-B29A-DCA9C4F622A4}" type="pres">
      <dgm:prSet presAssocID="{A90A20CB-00B5-4F58-8807-1D30A25F44BF}" presName="hierRoot2" presStyleCnt="0">
        <dgm:presLayoutVars>
          <dgm:hierBranch val="init"/>
        </dgm:presLayoutVars>
      </dgm:prSet>
      <dgm:spPr/>
    </dgm:pt>
    <dgm:pt modelId="{BE37D040-04D7-447D-9C5F-0011CA1204AA}" type="pres">
      <dgm:prSet presAssocID="{A90A20CB-00B5-4F58-8807-1D30A25F44BF}" presName="rootComposite" presStyleCnt="0"/>
      <dgm:spPr/>
    </dgm:pt>
    <dgm:pt modelId="{069FD40D-5EF1-4A2F-B6B1-A284CFC96183}" type="pres">
      <dgm:prSet presAssocID="{A90A20CB-00B5-4F58-8807-1D30A25F44B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5B8B4D-5B90-4323-AA31-D4515BDE7F6C}" type="pres">
      <dgm:prSet presAssocID="{A90A20CB-00B5-4F58-8807-1D30A25F44BF}" presName="rootConnector" presStyleLbl="node2" presStyleIdx="1" presStyleCnt="3"/>
      <dgm:spPr/>
      <dgm:t>
        <a:bodyPr/>
        <a:lstStyle/>
        <a:p>
          <a:endParaRPr lang="ru-RU"/>
        </a:p>
      </dgm:t>
    </dgm:pt>
    <dgm:pt modelId="{05BE55D8-F951-427D-8231-DD44E553054E}" type="pres">
      <dgm:prSet presAssocID="{A90A20CB-00B5-4F58-8807-1D30A25F44BF}" presName="hierChild4" presStyleCnt="0"/>
      <dgm:spPr/>
    </dgm:pt>
    <dgm:pt modelId="{3F174FDC-1B9F-4ED4-9D1D-51DF6CB4DCB3}" type="pres">
      <dgm:prSet presAssocID="{A90A20CB-00B5-4F58-8807-1D30A25F44BF}" presName="hierChild5" presStyleCnt="0"/>
      <dgm:spPr/>
    </dgm:pt>
    <dgm:pt modelId="{9F1D72A3-0CB1-49A1-9100-83E8BD6FDF3D}" type="pres">
      <dgm:prSet presAssocID="{CD29A937-C6D5-4319-97B5-78FD6BE98D6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DAB288A-3F50-43A2-9F07-8B1F49E0FB05}" type="pres">
      <dgm:prSet presAssocID="{098DBAAD-D07C-44C7-8C9D-32973ECC3E7C}" presName="hierRoot2" presStyleCnt="0">
        <dgm:presLayoutVars>
          <dgm:hierBranch val="init"/>
        </dgm:presLayoutVars>
      </dgm:prSet>
      <dgm:spPr/>
    </dgm:pt>
    <dgm:pt modelId="{B80DAA08-8E54-4723-B3B2-FE7BE3CE161F}" type="pres">
      <dgm:prSet presAssocID="{098DBAAD-D07C-44C7-8C9D-32973ECC3E7C}" presName="rootComposite" presStyleCnt="0"/>
      <dgm:spPr/>
    </dgm:pt>
    <dgm:pt modelId="{35AD0877-D2B5-45A6-993D-593FD95B1F24}" type="pres">
      <dgm:prSet presAssocID="{098DBAAD-D07C-44C7-8C9D-32973ECC3E7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751927-12E0-403D-A0E4-54D6477BDA6A}" type="pres">
      <dgm:prSet presAssocID="{098DBAAD-D07C-44C7-8C9D-32973ECC3E7C}" presName="rootConnector" presStyleLbl="node2" presStyleIdx="2" presStyleCnt="3"/>
      <dgm:spPr/>
      <dgm:t>
        <a:bodyPr/>
        <a:lstStyle/>
        <a:p>
          <a:endParaRPr lang="ru-RU"/>
        </a:p>
      </dgm:t>
    </dgm:pt>
    <dgm:pt modelId="{FD7A4298-1C6A-43B9-A2E8-683C5E71C472}" type="pres">
      <dgm:prSet presAssocID="{098DBAAD-D07C-44C7-8C9D-32973ECC3E7C}" presName="hierChild4" presStyleCnt="0"/>
      <dgm:spPr/>
    </dgm:pt>
    <dgm:pt modelId="{EC199B5C-CB93-47EA-87DB-7D412C307C54}" type="pres">
      <dgm:prSet presAssocID="{098DBAAD-D07C-44C7-8C9D-32973ECC3E7C}" presName="hierChild5" presStyleCnt="0"/>
      <dgm:spPr/>
    </dgm:pt>
    <dgm:pt modelId="{822685F0-D477-4208-B02A-A1BC2AC84285}" type="pres">
      <dgm:prSet presAssocID="{ECA81A58-BD59-4B99-8C6C-B1C4C88E5543}" presName="hierChild3" presStyleCnt="0"/>
      <dgm:spPr/>
    </dgm:pt>
  </dgm:ptLst>
  <dgm:cxnLst>
    <dgm:cxn modelId="{93B09392-7DAF-44D9-9AAC-57F7442281A3}" srcId="{ECA81A58-BD59-4B99-8C6C-B1C4C88E5543}" destId="{0D34ED22-A9EE-4944-8D62-B5A2BB209477}" srcOrd="0" destOrd="0" parTransId="{7C409BC8-5463-4EF2-BCFB-F715ADAAE64B}" sibTransId="{2688114E-E5AD-4DE3-B91F-F0AF8280BA5F}"/>
    <dgm:cxn modelId="{CAED9E97-EBA5-4951-B91A-24BF5B3C9521}" type="presOf" srcId="{0D34ED22-A9EE-4944-8D62-B5A2BB209477}" destId="{F0FE9A01-5B28-4F33-9074-710C3DFABB7F}" srcOrd="0" destOrd="0" presId="urn:microsoft.com/office/officeart/2005/8/layout/orgChart1"/>
    <dgm:cxn modelId="{02B2D724-5ECF-47C4-9060-3B266C4266D2}" type="presOf" srcId="{7C409BC8-5463-4EF2-BCFB-F715ADAAE64B}" destId="{6347CF93-1B4A-4F9A-8533-CA19A2CE3006}" srcOrd="0" destOrd="0" presId="urn:microsoft.com/office/officeart/2005/8/layout/orgChart1"/>
    <dgm:cxn modelId="{21F09855-7FDE-4A16-8844-E912989EA736}" type="presOf" srcId="{12859F02-8E4E-401D-89D3-94E60EFBA692}" destId="{BDBCF2A1-69AB-48CF-93C5-426CB45CF393}" srcOrd="0" destOrd="0" presId="urn:microsoft.com/office/officeart/2005/8/layout/orgChart1"/>
    <dgm:cxn modelId="{C925C28B-5056-455D-8730-FED266CE6876}" type="presOf" srcId="{CD29A937-C6D5-4319-97B5-78FD6BE98D62}" destId="{9F1D72A3-0CB1-49A1-9100-83E8BD6FDF3D}" srcOrd="0" destOrd="0" presId="urn:microsoft.com/office/officeart/2005/8/layout/orgChart1"/>
    <dgm:cxn modelId="{562B4EF3-B410-41F0-804F-7E5E897E2AAA}" srcId="{ECA81A58-BD59-4B99-8C6C-B1C4C88E5543}" destId="{A90A20CB-00B5-4F58-8807-1D30A25F44BF}" srcOrd="1" destOrd="0" parTransId="{353FC260-1C82-4EE5-98AB-ECCA17338978}" sibTransId="{75D151E5-5ECC-4ED5-A1DD-446652C9DD67}"/>
    <dgm:cxn modelId="{25B04126-870A-467E-8FFC-FE369AF8453B}" type="presOf" srcId="{0D34ED22-A9EE-4944-8D62-B5A2BB209477}" destId="{4935EB7A-FF4F-4934-9187-5536F389CF7C}" srcOrd="1" destOrd="0" presId="urn:microsoft.com/office/officeart/2005/8/layout/orgChart1"/>
    <dgm:cxn modelId="{D53E3E05-DC99-4654-8355-8E3D4560F372}" srcId="{12859F02-8E4E-401D-89D3-94E60EFBA692}" destId="{ECA81A58-BD59-4B99-8C6C-B1C4C88E5543}" srcOrd="0" destOrd="0" parTransId="{F425E54B-4D85-4303-8BA9-38CED621469C}" sibTransId="{1A18E1F7-A058-45F3-AB16-045C3ABC248D}"/>
    <dgm:cxn modelId="{AB51A464-77C5-4E93-B236-A7D52DE25410}" type="presOf" srcId="{ECA81A58-BD59-4B99-8C6C-B1C4C88E5543}" destId="{C1AD5C35-FDFF-4134-98B0-700ACF73E6FC}" srcOrd="0" destOrd="0" presId="urn:microsoft.com/office/officeart/2005/8/layout/orgChart1"/>
    <dgm:cxn modelId="{C4A9F67D-4930-4EB9-918A-675DB95498E4}" type="presOf" srcId="{098DBAAD-D07C-44C7-8C9D-32973ECC3E7C}" destId="{47751927-12E0-403D-A0E4-54D6477BDA6A}" srcOrd="1" destOrd="0" presId="urn:microsoft.com/office/officeart/2005/8/layout/orgChart1"/>
    <dgm:cxn modelId="{8915A54B-CC97-4A20-ABEB-1901558ACFF8}" type="presOf" srcId="{353FC260-1C82-4EE5-98AB-ECCA17338978}" destId="{AE57AF8E-82B9-4BFC-B80E-33C8F8D06510}" srcOrd="0" destOrd="0" presId="urn:microsoft.com/office/officeart/2005/8/layout/orgChart1"/>
    <dgm:cxn modelId="{984167EE-F2BE-4A2C-8CDD-1265B862487B}" type="presOf" srcId="{098DBAAD-D07C-44C7-8C9D-32973ECC3E7C}" destId="{35AD0877-D2B5-45A6-993D-593FD95B1F24}" srcOrd="0" destOrd="0" presId="urn:microsoft.com/office/officeart/2005/8/layout/orgChart1"/>
    <dgm:cxn modelId="{3CEAFB8D-13BD-4756-8CEE-17DEF05B2185}" type="presOf" srcId="{ECA81A58-BD59-4B99-8C6C-B1C4C88E5543}" destId="{B8E38F0C-B621-4C66-AC40-2993653EDFAE}" srcOrd="1" destOrd="0" presId="urn:microsoft.com/office/officeart/2005/8/layout/orgChart1"/>
    <dgm:cxn modelId="{90DC2E9D-053B-47E4-9B8A-EBBD914D7697}" type="presOf" srcId="{A90A20CB-00B5-4F58-8807-1D30A25F44BF}" destId="{EE5B8B4D-5B90-4323-AA31-D4515BDE7F6C}" srcOrd="1" destOrd="0" presId="urn:microsoft.com/office/officeart/2005/8/layout/orgChart1"/>
    <dgm:cxn modelId="{56B2B4B1-58E4-4866-84DD-C298F8029061}" type="presOf" srcId="{A90A20CB-00B5-4F58-8807-1D30A25F44BF}" destId="{069FD40D-5EF1-4A2F-B6B1-A284CFC96183}" srcOrd="0" destOrd="0" presId="urn:microsoft.com/office/officeart/2005/8/layout/orgChart1"/>
    <dgm:cxn modelId="{95403788-64BE-45AE-B06B-36FF5DA811A1}" srcId="{ECA81A58-BD59-4B99-8C6C-B1C4C88E5543}" destId="{098DBAAD-D07C-44C7-8C9D-32973ECC3E7C}" srcOrd="2" destOrd="0" parTransId="{CD29A937-C6D5-4319-97B5-78FD6BE98D62}" sibTransId="{0585B8F5-ED5A-4559-A284-F33BBF5F830B}"/>
    <dgm:cxn modelId="{931F00FE-C7E8-4FD8-8A43-44462FE73F8D}" type="presParOf" srcId="{BDBCF2A1-69AB-48CF-93C5-426CB45CF393}" destId="{2DA54086-DB15-49AC-993F-CE9DD6DCE64A}" srcOrd="0" destOrd="0" presId="urn:microsoft.com/office/officeart/2005/8/layout/orgChart1"/>
    <dgm:cxn modelId="{3D223894-3B33-4B69-9F95-7B25100675FD}" type="presParOf" srcId="{2DA54086-DB15-49AC-993F-CE9DD6DCE64A}" destId="{4C6AFBBF-7566-4174-A3B3-D7803235D222}" srcOrd="0" destOrd="0" presId="urn:microsoft.com/office/officeart/2005/8/layout/orgChart1"/>
    <dgm:cxn modelId="{13E75565-FB20-49C4-A5FF-83828E1544DC}" type="presParOf" srcId="{4C6AFBBF-7566-4174-A3B3-D7803235D222}" destId="{C1AD5C35-FDFF-4134-98B0-700ACF73E6FC}" srcOrd="0" destOrd="0" presId="urn:microsoft.com/office/officeart/2005/8/layout/orgChart1"/>
    <dgm:cxn modelId="{C6EBD71C-2CED-4381-9247-9EB116348B6E}" type="presParOf" srcId="{4C6AFBBF-7566-4174-A3B3-D7803235D222}" destId="{B8E38F0C-B621-4C66-AC40-2993653EDFAE}" srcOrd="1" destOrd="0" presId="urn:microsoft.com/office/officeart/2005/8/layout/orgChart1"/>
    <dgm:cxn modelId="{96382402-06D3-4F6B-8692-3EC8B168351E}" type="presParOf" srcId="{2DA54086-DB15-49AC-993F-CE9DD6DCE64A}" destId="{5003692E-E609-434D-9106-6CE39607F663}" srcOrd="1" destOrd="0" presId="urn:microsoft.com/office/officeart/2005/8/layout/orgChart1"/>
    <dgm:cxn modelId="{B8ACEF91-45A6-4070-89B5-DC47B9135ED3}" type="presParOf" srcId="{5003692E-E609-434D-9106-6CE39607F663}" destId="{6347CF93-1B4A-4F9A-8533-CA19A2CE3006}" srcOrd="0" destOrd="0" presId="urn:microsoft.com/office/officeart/2005/8/layout/orgChart1"/>
    <dgm:cxn modelId="{8791CE27-E197-4901-BBE8-F4C26EC68F61}" type="presParOf" srcId="{5003692E-E609-434D-9106-6CE39607F663}" destId="{7C33ED6B-1FE9-48A0-89CB-0AD42E32047C}" srcOrd="1" destOrd="0" presId="urn:microsoft.com/office/officeart/2005/8/layout/orgChart1"/>
    <dgm:cxn modelId="{B9486787-EF1C-4272-801B-5BE1B9026139}" type="presParOf" srcId="{7C33ED6B-1FE9-48A0-89CB-0AD42E32047C}" destId="{401157D4-255B-4161-B065-A26AA7BB06B9}" srcOrd="0" destOrd="0" presId="urn:microsoft.com/office/officeart/2005/8/layout/orgChart1"/>
    <dgm:cxn modelId="{95433C0C-CB39-4F75-BC4A-B33E12B78876}" type="presParOf" srcId="{401157D4-255B-4161-B065-A26AA7BB06B9}" destId="{F0FE9A01-5B28-4F33-9074-710C3DFABB7F}" srcOrd="0" destOrd="0" presId="urn:microsoft.com/office/officeart/2005/8/layout/orgChart1"/>
    <dgm:cxn modelId="{5F7A938A-B396-4D5B-AF29-49D9579F8ABB}" type="presParOf" srcId="{401157D4-255B-4161-B065-A26AA7BB06B9}" destId="{4935EB7A-FF4F-4934-9187-5536F389CF7C}" srcOrd="1" destOrd="0" presId="urn:microsoft.com/office/officeart/2005/8/layout/orgChart1"/>
    <dgm:cxn modelId="{6EECC4BC-FA6E-419A-B1EB-A676AE8F0FD3}" type="presParOf" srcId="{7C33ED6B-1FE9-48A0-89CB-0AD42E32047C}" destId="{CEA1E393-A46A-4BE7-B37D-EC6CE93F5E59}" srcOrd="1" destOrd="0" presId="urn:microsoft.com/office/officeart/2005/8/layout/orgChart1"/>
    <dgm:cxn modelId="{5E9453C9-2394-4FD3-90FB-BC16F066A272}" type="presParOf" srcId="{7C33ED6B-1FE9-48A0-89CB-0AD42E32047C}" destId="{9BA53B67-CDBC-4CFA-864A-152449F52935}" srcOrd="2" destOrd="0" presId="urn:microsoft.com/office/officeart/2005/8/layout/orgChart1"/>
    <dgm:cxn modelId="{D15A42F2-9BA8-408F-8634-147F57CED63B}" type="presParOf" srcId="{5003692E-E609-434D-9106-6CE39607F663}" destId="{AE57AF8E-82B9-4BFC-B80E-33C8F8D06510}" srcOrd="2" destOrd="0" presId="urn:microsoft.com/office/officeart/2005/8/layout/orgChart1"/>
    <dgm:cxn modelId="{86951599-F552-4DFB-95AE-582401BEA826}" type="presParOf" srcId="{5003692E-E609-434D-9106-6CE39607F663}" destId="{57B8F3DF-2432-45D3-B29A-DCA9C4F622A4}" srcOrd="3" destOrd="0" presId="urn:microsoft.com/office/officeart/2005/8/layout/orgChart1"/>
    <dgm:cxn modelId="{CB5B5D1C-E01E-44FC-9DA3-3DF5379A1BDB}" type="presParOf" srcId="{57B8F3DF-2432-45D3-B29A-DCA9C4F622A4}" destId="{BE37D040-04D7-447D-9C5F-0011CA1204AA}" srcOrd="0" destOrd="0" presId="urn:microsoft.com/office/officeart/2005/8/layout/orgChart1"/>
    <dgm:cxn modelId="{3DACF47E-0D5A-49DD-B39B-DB31DD93A6D2}" type="presParOf" srcId="{BE37D040-04D7-447D-9C5F-0011CA1204AA}" destId="{069FD40D-5EF1-4A2F-B6B1-A284CFC96183}" srcOrd="0" destOrd="0" presId="urn:microsoft.com/office/officeart/2005/8/layout/orgChart1"/>
    <dgm:cxn modelId="{C4E32C4F-7A96-4FAE-9DAE-13232A450FE3}" type="presParOf" srcId="{BE37D040-04D7-447D-9C5F-0011CA1204AA}" destId="{EE5B8B4D-5B90-4323-AA31-D4515BDE7F6C}" srcOrd="1" destOrd="0" presId="urn:microsoft.com/office/officeart/2005/8/layout/orgChart1"/>
    <dgm:cxn modelId="{E470CCCD-EEFA-4C7D-8D45-5E074979BD2D}" type="presParOf" srcId="{57B8F3DF-2432-45D3-B29A-DCA9C4F622A4}" destId="{05BE55D8-F951-427D-8231-DD44E553054E}" srcOrd="1" destOrd="0" presId="urn:microsoft.com/office/officeart/2005/8/layout/orgChart1"/>
    <dgm:cxn modelId="{69F962A4-100E-446D-B1EE-5B6DA322B146}" type="presParOf" srcId="{57B8F3DF-2432-45D3-B29A-DCA9C4F622A4}" destId="{3F174FDC-1B9F-4ED4-9D1D-51DF6CB4DCB3}" srcOrd="2" destOrd="0" presId="urn:microsoft.com/office/officeart/2005/8/layout/orgChart1"/>
    <dgm:cxn modelId="{BE3F67CA-406A-4B5C-90D7-193DA20F6AB9}" type="presParOf" srcId="{5003692E-E609-434D-9106-6CE39607F663}" destId="{9F1D72A3-0CB1-49A1-9100-83E8BD6FDF3D}" srcOrd="4" destOrd="0" presId="urn:microsoft.com/office/officeart/2005/8/layout/orgChart1"/>
    <dgm:cxn modelId="{DCD714FE-F511-4058-908A-6BF46E71C869}" type="presParOf" srcId="{5003692E-E609-434D-9106-6CE39607F663}" destId="{DDAB288A-3F50-43A2-9F07-8B1F49E0FB05}" srcOrd="5" destOrd="0" presId="urn:microsoft.com/office/officeart/2005/8/layout/orgChart1"/>
    <dgm:cxn modelId="{E700230F-8166-49F7-A3D8-9B906D5CED34}" type="presParOf" srcId="{DDAB288A-3F50-43A2-9F07-8B1F49E0FB05}" destId="{B80DAA08-8E54-4723-B3B2-FE7BE3CE161F}" srcOrd="0" destOrd="0" presId="urn:microsoft.com/office/officeart/2005/8/layout/orgChart1"/>
    <dgm:cxn modelId="{9B15F44F-DCBC-4572-AE8D-386A397B6C7C}" type="presParOf" srcId="{B80DAA08-8E54-4723-B3B2-FE7BE3CE161F}" destId="{35AD0877-D2B5-45A6-993D-593FD95B1F24}" srcOrd="0" destOrd="0" presId="urn:microsoft.com/office/officeart/2005/8/layout/orgChart1"/>
    <dgm:cxn modelId="{2631A99E-6859-4DD8-9D5D-0974FF9E5816}" type="presParOf" srcId="{B80DAA08-8E54-4723-B3B2-FE7BE3CE161F}" destId="{47751927-12E0-403D-A0E4-54D6477BDA6A}" srcOrd="1" destOrd="0" presId="urn:microsoft.com/office/officeart/2005/8/layout/orgChart1"/>
    <dgm:cxn modelId="{21916920-03C5-4854-820D-A159B77B6C2F}" type="presParOf" srcId="{DDAB288A-3F50-43A2-9F07-8B1F49E0FB05}" destId="{FD7A4298-1C6A-43B9-A2E8-683C5E71C472}" srcOrd="1" destOrd="0" presId="urn:microsoft.com/office/officeart/2005/8/layout/orgChart1"/>
    <dgm:cxn modelId="{140E67A7-C415-45FB-B2A2-A31B0FF1F379}" type="presParOf" srcId="{DDAB288A-3F50-43A2-9F07-8B1F49E0FB05}" destId="{EC199B5C-CB93-47EA-87DB-7D412C307C54}" srcOrd="2" destOrd="0" presId="urn:microsoft.com/office/officeart/2005/8/layout/orgChart1"/>
    <dgm:cxn modelId="{0D46A80F-F964-4ACB-82FD-535DADBF7908}" type="presParOf" srcId="{2DA54086-DB15-49AC-993F-CE9DD6DCE64A}" destId="{822685F0-D477-4208-B02A-A1BC2AC842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4ABFEA-52F6-43A9-ACDE-D7F2E40B0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BF796E-3055-4C01-A8C2-602A75A30267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……….</a:t>
          </a:r>
          <a:endParaRPr lang="ru-RU" dirty="0">
            <a:latin typeface="Comic Sans MS" pitchFamily="66" charset="0"/>
          </a:endParaRPr>
        </a:p>
      </dgm:t>
    </dgm:pt>
    <dgm:pt modelId="{85B33246-E604-443A-84C3-1E15E970F24F}" type="parTrans" cxnId="{3AD0C484-F53C-4347-BF97-DFF334C7F0B0}">
      <dgm:prSet/>
      <dgm:spPr/>
      <dgm:t>
        <a:bodyPr/>
        <a:lstStyle/>
        <a:p>
          <a:endParaRPr lang="ru-RU"/>
        </a:p>
      </dgm:t>
    </dgm:pt>
    <dgm:pt modelId="{5339A325-422D-45AD-9675-6A61244B0A40}" type="sibTrans" cxnId="{3AD0C484-F53C-4347-BF97-DFF334C7F0B0}">
      <dgm:prSet/>
      <dgm:spPr/>
      <dgm:t>
        <a:bodyPr/>
        <a:lstStyle/>
        <a:p>
          <a:endParaRPr lang="ru-RU"/>
        </a:p>
      </dgm:t>
    </dgm:pt>
    <dgm:pt modelId="{04828AE1-8B40-475B-83F6-022AB4AAF407}" type="asst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Кризис</a:t>
          </a:r>
          <a:endParaRPr lang="ru-RU" dirty="0">
            <a:latin typeface="Comic Sans MS" pitchFamily="66" charset="0"/>
          </a:endParaRPr>
        </a:p>
      </dgm:t>
    </dgm:pt>
    <dgm:pt modelId="{4D3CABBB-D25F-402B-B783-86293D289F87}" type="parTrans" cxnId="{015BBCE4-91A4-4416-900B-DD2D8F2261E6}">
      <dgm:prSet/>
      <dgm:spPr/>
      <dgm:t>
        <a:bodyPr/>
        <a:lstStyle/>
        <a:p>
          <a:endParaRPr lang="ru-RU"/>
        </a:p>
      </dgm:t>
    </dgm:pt>
    <dgm:pt modelId="{53597675-2199-4BB2-8587-AB80BF8BC147}" type="sibTrans" cxnId="{015BBCE4-91A4-4416-900B-DD2D8F2261E6}">
      <dgm:prSet/>
      <dgm:spPr/>
      <dgm:t>
        <a:bodyPr/>
        <a:lstStyle/>
        <a:p>
          <a:endParaRPr lang="ru-RU"/>
        </a:p>
      </dgm:t>
    </dgm:pt>
    <dgm:pt modelId="{6559DED6-E299-474B-AC4E-AB0A4A4397E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Депрессия</a:t>
          </a:r>
        </a:p>
        <a:p>
          <a:r>
            <a:rPr lang="ru-RU" dirty="0" smtClean="0">
              <a:latin typeface="Comic Sans MS" pitchFamily="66" charset="0"/>
            </a:rPr>
            <a:t>(рецессия)</a:t>
          </a:r>
          <a:endParaRPr lang="ru-RU" dirty="0">
            <a:latin typeface="Comic Sans MS" pitchFamily="66" charset="0"/>
          </a:endParaRPr>
        </a:p>
      </dgm:t>
    </dgm:pt>
    <dgm:pt modelId="{34496B4F-3EA2-4F95-935A-B3147BA67E8D}" type="parTrans" cxnId="{A5C1E476-FF7B-431B-9755-AEC18F6AD0DD}">
      <dgm:prSet/>
      <dgm:spPr/>
      <dgm:t>
        <a:bodyPr/>
        <a:lstStyle/>
        <a:p>
          <a:endParaRPr lang="ru-RU"/>
        </a:p>
      </dgm:t>
    </dgm:pt>
    <dgm:pt modelId="{F5D7E1C2-5BE1-475D-992B-3DA23221A87E}" type="sibTrans" cxnId="{A5C1E476-FF7B-431B-9755-AEC18F6AD0DD}">
      <dgm:prSet/>
      <dgm:spPr/>
      <dgm:t>
        <a:bodyPr/>
        <a:lstStyle/>
        <a:p>
          <a:endParaRPr lang="ru-RU"/>
        </a:p>
      </dgm:t>
    </dgm:pt>
    <dgm:pt modelId="{5DBB0573-FFCA-4B98-8460-E674E13D4B0E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Оживление</a:t>
          </a:r>
          <a:endParaRPr lang="ru-RU" dirty="0"/>
        </a:p>
      </dgm:t>
    </dgm:pt>
    <dgm:pt modelId="{11AC98EF-BE55-4A3C-944C-7FDD60C539A0}" type="parTrans" cxnId="{9E0E82E7-551C-454B-9087-341C1D21184F}">
      <dgm:prSet/>
      <dgm:spPr/>
      <dgm:t>
        <a:bodyPr/>
        <a:lstStyle/>
        <a:p>
          <a:endParaRPr lang="ru-RU"/>
        </a:p>
      </dgm:t>
    </dgm:pt>
    <dgm:pt modelId="{4928A54D-06DB-4F84-8661-DCBDECDB4CC8}" type="sibTrans" cxnId="{9E0E82E7-551C-454B-9087-341C1D21184F}">
      <dgm:prSet/>
      <dgm:spPr/>
      <dgm:t>
        <a:bodyPr/>
        <a:lstStyle/>
        <a:p>
          <a:endParaRPr lang="ru-RU"/>
        </a:p>
      </dgm:t>
    </dgm:pt>
    <dgm:pt modelId="{205031E9-74F0-44C6-BAE3-4451FEE78582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Подъем</a:t>
          </a:r>
          <a:endParaRPr lang="ru-RU" dirty="0">
            <a:latin typeface="Comic Sans MS" pitchFamily="66" charset="0"/>
          </a:endParaRPr>
        </a:p>
      </dgm:t>
    </dgm:pt>
    <dgm:pt modelId="{8AFED848-FF63-4E4D-856B-0EA3EF347F62}" type="parTrans" cxnId="{B74925B4-A1DC-42F2-AB7E-673B1387861F}">
      <dgm:prSet/>
      <dgm:spPr/>
      <dgm:t>
        <a:bodyPr/>
        <a:lstStyle/>
        <a:p>
          <a:endParaRPr lang="ru-RU"/>
        </a:p>
      </dgm:t>
    </dgm:pt>
    <dgm:pt modelId="{5F05CAEC-6E2B-4E07-ABC7-4FB48BC83954}" type="sibTrans" cxnId="{B74925B4-A1DC-42F2-AB7E-673B1387861F}">
      <dgm:prSet/>
      <dgm:spPr/>
      <dgm:t>
        <a:bodyPr/>
        <a:lstStyle/>
        <a:p>
          <a:endParaRPr lang="ru-RU"/>
        </a:p>
      </dgm:t>
    </dgm:pt>
    <dgm:pt modelId="{108FC7E1-FAC4-4D71-82AA-4FF705D9567F}" type="pres">
      <dgm:prSet presAssocID="{544ABFEA-52F6-43A9-ACDE-D7F2E40B0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C474D34-2A07-4BAF-B555-0DEB18D7CE23}" type="pres">
      <dgm:prSet presAssocID="{4BBF796E-3055-4C01-A8C2-602A75A30267}" presName="hierRoot1" presStyleCnt="0">
        <dgm:presLayoutVars>
          <dgm:hierBranch val="init"/>
        </dgm:presLayoutVars>
      </dgm:prSet>
      <dgm:spPr/>
    </dgm:pt>
    <dgm:pt modelId="{A6DEB663-8DA0-4051-A532-29934ED8CFF9}" type="pres">
      <dgm:prSet presAssocID="{4BBF796E-3055-4C01-A8C2-602A75A30267}" presName="rootComposite1" presStyleCnt="0"/>
      <dgm:spPr/>
    </dgm:pt>
    <dgm:pt modelId="{DFE54404-FBB3-4C0F-A2A4-D9426C9EBAEE}" type="pres">
      <dgm:prSet presAssocID="{4BBF796E-3055-4C01-A8C2-602A75A30267}" presName="rootText1" presStyleLbl="node0" presStyleIdx="0" presStyleCnt="1" custLinFactNeighborX="1481" custLinFactNeighborY="-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8B051C-C48D-4C1C-93A5-E5C5710AAA38}" type="pres">
      <dgm:prSet presAssocID="{4BBF796E-3055-4C01-A8C2-602A75A302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E2C346A-637D-405C-8BDD-67AC896F8718}" type="pres">
      <dgm:prSet presAssocID="{4BBF796E-3055-4C01-A8C2-602A75A30267}" presName="hierChild2" presStyleCnt="0"/>
      <dgm:spPr/>
    </dgm:pt>
    <dgm:pt modelId="{4465241E-AF21-4FC3-AC40-79545B13646A}" type="pres">
      <dgm:prSet presAssocID="{34496B4F-3EA2-4F95-935A-B3147BA67E8D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D0628A6-886F-4AD4-B8F5-504D62499DD8}" type="pres">
      <dgm:prSet presAssocID="{6559DED6-E299-474B-AC4E-AB0A4A4397E3}" presName="hierRoot2" presStyleCnt="0">
        <dgm:presLayoutVars>
          <dgm:hierBranch val="init"/>
        </dgm:presLayoutVars>
      </dgm:prSet>
      <dgm:spPr/>
    </dgm:pt>
    <dgm:pt modelId="{A936BEBB-0A88-4B8E-B46D-3B3E027450B6}" type="pres">
      <dgm:prSet presAssocID="{6559DED6-E299-474B-AC4E-AB0A4A4397E3}" presName="rootComposite" presStyleCnt="0"/>
      <dgm:spPr/>
    </dgm:pt>
    <dgm:pt modelId="{C98DFE05-7B8B-4AFD-80A2-2B05FB7FCC3A}" type="pres">
      <dgm:prSet presAssocID="{6559DED6-E299-474B-AC4E-AB0A4A4397E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91B27-D21A-4772-874D-56992E770C52}" type="pres">
      <dgm:prSet presAssocID="{6559DED6-E299-474B-AC4E-AB0A4A4397E3}" presName="rootConnector" presStyleLbl="node2" presStyleIdx="0" presStyleCnt="3"/>
      <dgm:spPr/>
      <dgm:t>
        <a:bodyPr/>
        <a:lstStyle/>
        <a:p>
          <a:endParaRPr lang="ru-RU"/>
        </a:p>
      </dgm:t>
    </dgm:pt>
    <dgm:pt modelId="{48E4F1E9-82D6-4879-A439-427FAA267D5F}" type="pres">
      <dgm:prSet presAssocID="{6559DED6-E299-474B-AC4E-AB0A4A4397E3}" presName="hierChild4" presStyleCnt="0"/>
      <dgm:spPr/>
    </dgm:pt>
    <dgm:pt modelId="{88BAEB13-7F7B-4167-B5DE-EE6DAFE665C5}" type="pres">
      <dgm:prSet presAssocID="{6559DED6-E299-474B-AC4E-AB0A4A4397E3}" presName="hierChild5" presStyleCnt="0"/>
      <dgm:spPr/>
    </dgm:pt>
    <dgm:pt modelId="{1D6858C9-EEDE-442A-801A-6DE7A8BC0D90}" type="pres">
      <dgm:prSet presAssocID="{11AC98EF-BE55-4A3C-944C-7FDD60C539A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7BFA0E0-36CF-43B6-B872-06AEA6723658}" type="pres">
      <dgm:prSet presAssocID="{5DBB0573-FFCA-4B98-8460-E674E13D4B0E}" presName="hierRoot2" presStyleCnt="0">
        <dgm:presLayoutVars>
          <dgm:hierBranch val="init"/>
        </dgm:presLayoutVars>
      </dgm:prSet>
      <dgm:spPr/>
    </dgm:pt>
    <dgm:pt modelId="{0689C71A-1D7B-46D4-A617-AAEAF5B81CD8}" type="pres">
      <dgm:prSet presAssocID="{5DBB0573-FFCA-4B98-8460-E674E13D4B0E}" presName="rootComposite" presStyleCnt="0"/>
      <dgm:spPr/>
    </dgm:pt>
    <dgm:pt modelId="{9EA5B68D-D2C9-4276-85F9-2957464065C1}" type="pres">
      <dgm:prSet presAssocID="{5DBB0573-FFCA-4B98-8460-E674E13D4B0E}" presName="rootText" presStyleLbl="node2" presStyleIdx="1" presStyleCnt="3" custLinFactX="1754" custLinFactNeighborX="100000" custLinFactNeighborY="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233E4B-5163-4CC5-B096-D274D790A0BE}" type="pres">
      <dgm:prSet presAssocID="{5DBB0573-FFCA-4B98-8460-E674E13D4B0E}" presName="rootConnector" presStyleLbl="node2" presStyleIdx="1" presStyleCnt="3"/>
      <dgm:spPr/>
      <dgm:t>
        <a:bodyPr/>
        <a:lstStyle/>
        <a:p>
          <a:endParaRPr lang="ru-RU"/>
        </a:p>
      </dgm:t>
    </dgm:pt>
    <dgm:pt modelId="{9EA8F213-FC5C-40C4-9041-EB29C85A4611}" type="pres">
      <dgm:prSet presAssocID="{5DBB0573-FFCA-4B98-8460-E674E13D4B0E}" presName="hierChild4" presStyleCnt="0"/>
      <dgm:spPr/>
    </dgm:pt>
    <dgm:pt modelId="{0C2F7A62-B451-44E7-9566-7052796573F8}" type="pres">
      <dgm:prSet presAssocID="{5DBB0573-FFCA-4B98-8460-E674E13D4B0E}" presName="hierChild5" presStyleCnt="0"/>
      <dgm:spPr/>
    </dgm:pt>
    <dgm:pt modelId="{224FB259-09F9-4310-98C0-9587E72A9ABE}" type="pres">
      <dgm:prSet presAssocID="{8AFED848-FF63-4E4D-856B-0EA3EF347F6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788A054-D335-4F2D-87E6-40FE83A8AFF0}" type="pres">
      <dgm:prSet presAssocID="{205031E9-74F0-44C6-BAE3-4451FEE78582}" presName="hierRoot2" presStyleCnt="0">
        <dgm:presLayoutVars>
          <dgm:hierBranch val="init"/>
        </dgm:presLayoutVars>
      </dgm:prSet>
      <dgm:spPr/>
    </dgm:pt>
    <dgm:pt modelId="{D24B49E1-9E15-46B5-8228-25DDB71563AA}" type="pres">
      <dgm:prSet presAssocID="{205031E9-74F0-44C6-BAE3-4451FEE78582}" presName="rootComposite" presStyleCnt="0"/>
      <dgm:spPr/>
    </dgm:pt>
    <dgm:pt modelId="{0F3160DF-1B85-42B0-B42D-493B56711811}" type="pres">
      <dgm:prSet presAssocID="{205031E9-74F0-44C6-BAE3-4451FEE78582}" presName="rootText" presStyleLbl="node2" presStyleIdx="2" presStyleCnt="3" custLinFactY="-48269" custLinFactNeighborX="-1277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FF95D8-8455-4E24-9DE7-ECD4BD9770FB}" type="pres">
      <dgm:prSet presAssocID="{205031E9-74F0-44C6-BAE3-4451FEE78582}" presName="rootConnector" presStyleLbl="node2" presStyleIdx="2" presStyleCnt="3"/>
      <dgm:spPr/>
      <dgm:t>
        <a:bodyPr/>
        <a:lstStyle/>
        <a:p>
          <a:endParaRPr lang="ru-RU"/>
        </a:p>
      </dgm:t>
    </dgm:pt>
    <dgm:pt modelId="{4268CD4B-C39F-4119-A9A6-0EB834D8ADAA}" type="pres">
      <dgm:prSet presAssocID="{205031E9-74F0-44C6-BAE3-4451FEE78582}" presName="hierChild4" presStyleCnt="0"/>
      <dgm:spPr/>
    </dgm:pt>
    <dgm:pt modelId="{32DD3548-01CB-48B0-A229-FA5473E658E6}" type="pres">
      <dgm:prSet presAssocID="{205031E9-74F0-44C6-BAE3-4451FEE78582}" presName="hierChild5" presStyleCnt="0"/>
      <dgm:spPr/>
    </dgm:pt>
    <dgm:pt modelId="{6B325860-28C6-48A1-99D5-2F9B3DF484B5}" type="pres">
      <dgm:prSet presAssocID="{4BBF796E-3055-4C01-A8C2-602A75A30267}" presName="hierChild3" presStyleCnt="0"/>
      <dgm:spPr/>
    </dgm:pt>
    <dgm:pt modelId="{331E5ED9-F704-44D1-B002-A4AF5F98A6BF}" type="pres">
      <dgm:prSet presAssocID="{4D3CABBB-D25F-402B-B783-86293D289F87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3AB6910F-C1B8-4E70-A889-8CB28F8E5A25}" type="pres">
      <dgm:prSet presAssocID="{04828AE1-8B40-475B-83F6-022AB4AAF407}" presName="hierRoot3" presStyleCnt="0">
        <dgm:presLayoutVars>
          <dgm:hierBranch val="init"/>
        </dgm:presLayoutVars>
      </dgm:prSet>
      <dgm:spPr/>
    </dgm:pt>
    <dgm:pt modelId="{4DD6CC52-06CB-4AAC-BDDA-BC38A42B8103}" type="pres">
      <dgm:prSet presAssocID="{04828AE1-8B40-475B-83F6-022AB4AAF407}" presName="rootComposite3" presStyleCnt="0"/>
      <dgm:spPr/>
    </dgm:pt>
    <dgm:pt modelId="{686DEC34-9DCE-44B6-B698-088BD24B83A2}" type="pres">
      <dgm:prSet presAssocID="{04828AE1-8B40-475B-83F6-022AB4AAF407}" presName="rootText3" presStyleLbl="asst1" presStyleIdx="0" presStyleCnt="1" custLinFactNeighborX="-51231" custLinFactNeighborY="-19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B739EE-F6FC-4196-B0E6-753EA64C9398}" type="pres">
      <dgm:prSet presAssocID="{04828AE1-8B40-475B-83F6-022AB4AAF407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7532C63-8B73-4349-909E-C3F7CF01E9B4}" type="pres">
      <dgm:prSet presAssocID="{04828AE1-8B40-475B-83F6-022AB4AAF407}" presName="hierChild6" presStyleCnt="0"/>
      <dgm:spPr/>
    </dgm:pt>
    <dgm:pt modelId="{CA2856DF-6114-4D54-8DE4-E53357545975}" type="pres">
      <dgm:prSet presAssocID="{04828AE1-8B40-475B-83F6-022AB4AAF407}" presName="hierChild7" presStyleCnt="0"/>
      <dgm:spPr/>
    </dgm:pt>
  </dgm:ptLst>
  <dgm:cxnLst>
    <dgm:cxn modelId="{3AD0C484-F53C-4347-BF97-DFF334C7F0B0}" srcId="{544ABFEA-52F6-43A9-ACDE-D7F2E40B014B}" destId="{4BBF796E-3055-4C01-A8C2-602A75A30267}" srcOrd="0" destOrd="0" parTransId="{85B33246-E604-443A-84C3-1E15E970F24F}" sibTransId="{5339A325-422D-45AD-9675-6A61244B0A40}"/>
    <dgm:cxn modelId="{A5C1E476-FF7B-431B-9755-AEC18F6AD0DD}" srcId="{4BBF796E-3055-4C01-A8C2-602A75A30267}" destId="{6559DED6-E299-474B-AC4E-AB0A4A4397E3}" srcOrd="1" destOrd="0" parTransId="{34496B4F-3EA2-4F95-935A-B3147BA67E8D}" sibTransId="{F5D7E1C2-5BE1-475D-992B-3DA23221A87E}"/>
    <dgm:cxn modelId="{F8F02D25-A8C8-4833-8EDA-77868816047C}" type="presOf" srcId="{5DBB0573-FFCA-4B98-8460-E674E13D4B0E}" destId="{1D233E4B-5163-4CC5-B096-D274D790A0BE}" srcOrd="1" destOrd="0" presId="urn:microsoft.com/office/officeart/2005/8/layout/orgChart1"/>
    <dgm:cxn modelId="{E8FB5452-0E64-430A-B292-2338C2938950}" type="presOf" srcId="{11AC98EF-BE55-4A3C-944C-7FDD60C539A0}" destId="{1D6858C9-EEDE-442A-801A-6DE7A8BC0D90}" srcOrd="0" destOrd="0" presId="urn:microsoft.com/office/officeart/2005/8/layout/orgChart1"/>
    <dgm:cxn modelId="{9E0E82E7-551C-454B-9087-341C1D21184F}" srcId="{4BBF796E-3055-4C01-A8C2-602A75A30267}" destId="{5DBB0573-FFCA-4B98-8460-E674E13D4B0E}" srcOrd="2" destOrd="0" parTransId="{11AC98EF-BE55-4A3C-944C-7FDD60C539A0}" sibTransId="{4928A54D-06DB-4F84-8661-DCBDECDB4CC8}"/>
    <dgm:cxn modelId="{64143C0C-82D1-4C22-AE88-D4650E6ED6CE}" type="presOf" srcId="{205031E9-74F0-44C6-BAE3-4451FEE78582}" destId="{71FF95D8-8455-4E24-9DE7-ECD4BD9770FB}" srcOrd="1" destOrd="0" presId="urn:microsoft.com/office/officeart/2005/8/layout/orgChart1"/>
    <dgm:cxn modelId="{9493DBA8-3DB4-4839-9F7B-BADD144BC5CB}" type="presOf" srcId="{205031E9-74F0-44C6-BAE3-4451FEE78582}" destId="{0F3160DF-1B85-42B0-B42D-493B56711811}" srcOrd="0" destOrd="0" presId="urn:microsoft.com/office/officeart/2005/8/layout/orgChart1"/>
    <dgm:cxn modelId="{0C098C81-9C88-486F-84BE-AB1C676D66FD}" type="presOf" srcId="{4BBF796E-3055-4C01-A8C2-602A75A30267}" destId="{DFE54404-FBB3-4C0F-A2A4-D9426C9EBAEE}" srcOrd="0" destOrd="0" presId="urn:microsoft.com/office/officeart/2005/8/layout/orgChart1"/>
    <dgm:cxn modelId="{B74925B4-A1DC-42F2-AB7E-673B1387861F}" srcId="{4BBF796E-3055-4C01-A8C2-602A75A30267}" destId="{205031E9-74F0-44C6-BAE3-4451FEE78582}" srcOrd="3" destOrd="0" parTransId="{8AFED848-FF63-4E4D-856B-0EA3EF347F62}" sibTransId="{5F05CAEC-6E2B-4E07-ABC7-4FB48BC83954}"/>
    <dgm:cxn modelId="{5A5ED43B-2B91-4389-8505-590F77B68FB3}" type="presOf" srcId="{04828AE1-8B40-475B-83F6-022AB4AAF407}" destId="{6DB739EE-F6FC-4196-B0E6-753EA64C9398}" srcOrd="1" destOrd="0" presId="urn:microsoft.com/office/officeart/2005/8/layout/orgChart1"/>
    <dgm:cxn modelId="{B46D88C0-1055-48F3-B0BC-FDA82BA4873D}" type="presOf" srcId="{04828AE1-8B40-475B-83F6-022AB4AAF407}" destId="{686DEC34-9DCE-44B6-B698-088BD24B83A2}" srcOrd="0" destOrd="0" presId="urn:microsoft.com/office/officeart/2005/8/layout/orgChart1"/>
    <dgm:cxn modelId="{30923D0B-C4DA-4BEB-AFFD-45F9E1A56BAE}" type="presOf" srcId="{4D3CABBB-D25F-402B-B783-86293D289F87}" destId="{331E5ED9-F704-44D1-B002-A4AF5F98A6BF}" srcOrd="0" destOrd="0" presId="urn:microsoft.com/office/officeart/2005/8/layout/orgChart1"/>
    <dgm:cxn modelId="{19CD2425-CA0F-4C3C-8BB8-60FBA671AD66}" type="presOf" srcId="{6559DED6-E299-474B-AC4E-AB0A4A4397E3}" destId="{C98DFE05-7B8B-4AFD-80A2-2B05FB7FCC3A}" srcOrd="0" destOrd="0" presId="urn:microsoft.com/office/officeart/2005/8/layout/orgChart1"/>
    <dgm:cxn modelId="{E5497A63-F0CD-4F5A-BC0B-E748F87D8AC1}" type="presOf" srcId="{34496B4F-3EA2-4F95-935A-B3147BA67E8D}" destId="{4465241E-AF21-4FC3-AC40-79545B13646A}" srcOrd="0" destOrd="0" presId="urn:microsoft.com/office/officeart/2005/8/layout/orgChart1"/>
    <dgm:cxn modelId="{34CFD89E-3BEB-45F1-809F-D45CB49F0E23}" type="presOf" srcId="{6559DED6-E299-474B-AC4E-AB0A4A4397E3}" destId="{59391B27-D21A-4772-874D-56992E770C52}" srcOrd="1" destOrd="0" presId="urn:microsoft.com/office/officeart/2005/8/layout/orgChart1"/>
    <dgm:cxn modelId="{30038F04-A3F5-4907-BFE9-FBAD747429B6}" type="presOf" srcId="{4BBF796E-3055-4C01-A8C2-602A75A30267}" destId="{448B051C-C48D-4C1C-93A5-E5C5710AAA38}" srcOrd="1" destOrd="0" presId="urn:microsoft.com/office/officeart/2005/8/layout/orgChart1"/>
    <dgm:cxn modelId="{B8EE6972-C9D1-422B-8AEC-6536DF7BB42D}" type="presOf" srcId="{8AFED848-FF63-4E4D-856B-0EA3EF347F62}" destId="{224FB259-09F9-4310-98C0-9587E72A9ABE}" srcOrd="0" destOrd="0" presId="urn:microsoft.com/office/officeart/2005/8/layout/orgChart1"/>
    <dgm:cxn modelId="{109F5B58-B7C8-42CE-9960-B52C092E1A8E}" type="presOf" srcId="{5DBB0573-FFCA-4B98-8460-E674E13D4B0E}" destId="{9EA5B68D-D2C9-4276-85F9-2957464065C1}" srcOrd="0" destOrd="0" presId="urn:microsoft.com/office/officeart/2005/8/layout/orgChart1"/>
    <dgm:cxn modelId="{015BBCE4-91A4-4416-900B-DD2D8F2261E6}" srcId="{4BBF796E-3055-4C01-A8C2-602A75A30267}" destId="{04828AE1-8B40-475B-83F6-022AB4AAF407}" srcOrd="0" destOrd="0" parTransId="{4D3CABBB-D25F-402B-B783-86293D289F87}" sibTransId="{53597675-2199-4BB2-8587-AB80BF8BC147}"/>
    <dgm:cxn modelId="{AFF294C8-BD24-41CF-AF87-AADF402EEA94}" type="presOf" srcId="{544ABFEA-52F6-43A9-ACDE-D7F2E40B014B}" destId="{108FC7E1-FAC4-4D71-82AA-4FF705D9567F}" srcOrd="0" destOrd="0" presId="urn:microsoft.com/office/officeart/2005/8/layout/orgChart1"/>
    <dgm:cxn modelId="{593A7AF8-802A-40B9-B8E8-E175A7B1F30D}" type="presParOf" srcId="{108FC7E1-FAC4-4D71-82AA-4FF705D9567F}" destId="{BC474D34-2A07-4BAF-B555-0DEB18D7CE23}" srcOrd="0" destOrd="0" presId="urn:microsoft.com/office/officeart/2005/8/layout/orgChart1"/>
    <dgm:cxn modelId="{89EF3E0E-ABB0-4387-8E34-804281C6A086}" type="presParOf" srcId="{BC474D34-2A07-4BAF-B555-0DEB18D7CE23}" destId="{A6DEB663-8DA0-4051-A532-29934ED8CFF9}" srcOrd="0" destOrd="0" presId="urn:microsoft.com/office/officeart/2005/8/layout/orgChart1"/>
    <dgm:cxn modelId="{0460D95D-11F0-4058-8BA4-A3A2AA420DFC}" type="presParOf" srcId="{A6DEB663-8DA0-4051-A532-29934ED8CFF9}" destId="{DFE54404-FBB3-4C0F-A2A4-D9426C9EBAEE}" srcOrd="0" destOrd="0" presId="urn:microsoft.com/office/officeart/2005/8/layout/orgChart1"/>
    <dgm:cxn modelId="{4AA350B3-1D75-4152-A895-DE8A116E1F51}" type="presParOf" srcId="{A6DEB663-8DA0-4051-A532-29934ED8CFF9}" destId="{448B051C-C48D-4C1C-93A5-E5C5710AAA38}" srcOrd="1" destOrd="0" presId="urn:microsoft.com/office/officeart/2005/8/layout/orgChart1"/>
    <dgm:cxn modelId="{5097B34D-7D0B-4500-ACA0-5227E7A98FD7}" type="presParOf" srcId="{BC474D34-2A07-4BAF-B555-0DEB18D7CE23}" destId="{BE2C346A-637D-405C-8BDD-67AC896F8718}" srcOrd="1" destOrd="0" presId="urn:microsoft.com/office/officeart/2005/8/layout/orgChart1"/>
    <dgm:cxn modelId="{6D4FEEAF-4FD2-4B31-A6BC-52F425DD2374}" type="presParOf" srcId="{BE2C346A-637D-405C-8BDD-67AC896F8718}" destId="{4465241E-AF21-4FC3-AC40-79545B13646A}" srcOrd="0" destOrd="0" presId="urn:microsoft.com/office/officeart/2005/8/layout/orgChart1"/>
    <dgm:cxn modelId="{E4FB096B-4949-436C-8D7B-EE02B198098F}" type="presParOf" srcId="{BE2C346A-637D-405C-8BDD-67AC896F8718}" destId="{FD0628A6-886F-4AD4-B8F5-504D62499DD8}" srcOrd="1" destOrd="0" presId="urn:microsoft.com/office/officeart/2005/8/layout/orgChart1"/>
    <dgm:cxn modelId="{13D4C1FD-7CC2-489E-8B89-172D2B506FA6}" type="presParOf" srcId="{FD0628A6-886F-4AD4-B8F5-504D62499DD8}" destId="{A936BEBB-0A88-4B8E-B46D-3B3E027450B6}" srcOrd="0" destOrd="0" presId="urn:microsoft.com/office/officeart/2005/8/layout/orgChart1"/>
    <dgm:cxn modelId="{37000AE1-5921-4CD9-94D7-396A775F4CF5}" type="presParOf" srcId="{A936BEBB-0A88-4B8E-B46D-3B3E027450B6}" destId="{C98DFE05-7B8B-4AFD-80A2-2B05FB7FCC3A}" srcOrd="0" destOrd="0" presId="urn:microsoft.com/office/officeart/2005/8/layout/orgChart1"/>
    <dgm:cxn modelId="{8621673B-61FA-4853-B616-C499ABC6AFB8}" type="presParOf" srcId="{A936BEBB-0A88-4B8E-B46D-3B3E027450B6}" destId="{59391B27-D21A-4772-874D-56992E770C52}" srcOrd="1" destOrd="0" presId="urn:microsoft.com/office/officeart/2005/8/layout/orgChart1"/>
    <dgm:cxn modelId="{A2FA730E-D55B-4966-B5F7-12D10912BD7E}" type="presParOf" srcId="{FD0628A6-886F-4AD4-B8F5-504D62499DD8}" destId="{48E4F1E9-82D6-4879-A439-427FAA267D5F}" srcOrd="1" destOrd="0" presId="urn:microsoft.com/office/officeart/2005/8/layout/orgChart1"/>
    <dgm:cxn modelId="{18E5E6F9-9632-4AFA-AC7F-C3E90CD6FE08}" type="presParOf" srcId="{FD0628A6-886F-4AD4-B8F5-504D62499DD8}" destId="{88BAEB13-7F7B-4167-B5DE-EE6DAFE665C5}" srcOrd="2" destOrd="0" presId="urn:microsoft.com/office/officeart/2005/8/layout/orgChart1"/>
    <dgm:cxn modelId="{F4BE68B7-9631-41D7-B3D1-2C14992B4D6E}" type="presParOf" srcId="{BE2C346A-637D-405C-8BDD-67AC896F8718}" destId="{1D6858C9-EEDE-442A-801A-6DE7A8BC0D90}" srcOrd="2" destOrd="0" presId="urn:microsoft.com/office/officeart/2005/8/layout/orgChart1"/>
    <dgm:cxn modelId="{16192180-A003-4224-8E6B-7DDB2EE3D542}" type="presParOf" srcId="{BE2C346A-637D-405C-8BDD-67AC896F8718}" destId="{67BFA0E0-36CF-43B6-B872-06AEA6723658}" srcOrd="3" destOrd="0" presId="urn:microsoft.com/office/officeart/2005/8/layout/orgChart1"/>
    <dgm:cxn modelId="{B8CCC43B-43A6-4F34-BB8F-6B769C0027AD}" type="presParOf" srcId="{67BFA0E0-36CF-43B6-B872-06AEA6723658}" destId="{0689C71A-1D7B-46D4-A617-AAEAF5B81CD8}" srcOrd="0" destOrd="0" presId="urn:microsoft.com/office/officeart/2005/8/layout/orgChart1"/>
    <dgm:cxn modelId="{419CF7C3-C69F-41ED-BD7A-3B3C87442178}" type="presParOf" srcId="{0689C71A-1D7B-46D4-A617-AAEAF5B81CD8}" destId="{9EA5B68D-D2C9-4276-85F9-2957464065C1}" srcOrd="0" destOrd="0" presId="urn:microsoft.com/office/officeart/2005/8/layout/orgChart1"/>
    <dgm:cxn modelId="{E6725537-AD89-4B58-9322-1149DE457334}" type="presParOf" srcId="{0689C71A-1D7B-46D4-A617-AAEAF5B81CD8}" destId="{1D233E4B-5163-4CC5-B096-D274D790A0BE}" srcOrd="1" destOrd="0" presId="urn:microsoft.com/office/officeart/2005/8/layout/orgChart1"/>
    <dgm:cxn modelId="{1E3898F0-6922-44A7-B0D6-2D690EFF4B19}" type="presParOf" srcId="{67BFA0E0-36CF-43B6-B872-06AEA6723658}" destId="{9EA8F213-FC5C-40C4-9041-EB29C85A4611}" srcOrd="1" destOrd="0" presId="urn:microsoft.com/office/officeart/2005/8/layout/orgChart1"/>
    <dgm:cxn modelId="{E8C3989C-DEE2-4552-8055-C57D5C9D4930}" type="presParOf" srcId="{67BFA0E0-36CF-43B6-B872-06AEA6723658}" destId="{0C2F7A62-B451-44E7-9566-7052796573F8}" srcOrd="2" destOrd="0" presId="urn:microsoft.com/office/officeart/2005/8/layout/orgChart1"/>
    <dgm:cxn modelId="{655F4862-16A5-4CDE-B901-B1699DE0BF83}" type="presParOf" srcId="{BE2C346A-637D-405C-8BDD-67AC896F8718}" destId="{224FB259-09F9-4310-98C0-9587E72A9ABE}" srcOrd="4" destOrd="0" presId="urn:microsoft.com/office/officeart/2005/8/layout/orgChart1"/>
    <dgm:cxn modelId="{DF216B8A-F0F0-47C9-BB11-DCCB380ECA80}" type="presParOf" srcId="{BE2C346A-637D-405C-8BDD-67AC896F8718}" destId="{1788A054-D335-4F2D-87E6-40FE83A8AFF0}" srcOrd="5" destOrd="0" presId="urn:microsoft.com/office/officeart/2005/8/layout/orgChart1"/>
    <dgm:cxn modelId="{61AF148B-DCFC-469E-B394-17453A4203A5}" type="presParOf" srcId="{1788A054-D335-4F2D-87E6-40FE83A8AFF0}" destId="{D24B49E1-9E15-46B5-8228-25DDB71563AA}" srcOrd="0" destOrd="0" presId="urn:microsoft.com/office/officeart/2005/8/layout/orgChart1"/>
    <dgm:cxn modelId="{C649E079-E460-4557-990A-91EA3271424A}" type="presParOf" srcId="{D24B49E1-9E15-46B5-8228-25DDB71563AA}" destId="{0F3160DF-1B85-42B0-B42D-493B56711811}" srcOrd="0" destOrd="0" presId="urn:microsoft.com/office/officeart/2005/8/layout/orgChart1"/>
    <dgm:cxn modelId="{04E884D1-C1DB-41CE-8479-5719DFBCA968}" type="presParOf" srcId="{D24B49E1-9E15-46B5-8228-25DDB71563AA}" destId="{71FF95D8-8455-4E24-9DE7-ECD4BD9770FB}" srcOrd="1" destOrd="0" presId="urn:microsoft.com/office/officeart/2005/8/layout/orgChart1"/>
    <dgm:cxn modelId="{6D494C49-A932-4819-8BEF-FD22EC4776A3}" type="presParOf" srcId="{1788A054-D335-4F2D-87E6-40FE83A8AFF0}" destId="{4268CD4B-C39F-4119-A9A6-0EB834D8ADAA}" srcOrd="1" destOrd="0" presId="urn:microsoft.com/office/officeart/2005/8/layout/orgChart1"/>
    <dgm:cxn modelId="{E438ECC6-70B0-40B6-BE34-D772D0F02C41}" type="presParOf" srcId="{1788A054-D335-4F2D-87E6-40FE83A8AFF0}" destId="{32DD3548-01CB-48B0-A229-FA5473E658E6}" srcOrd="2" destOrd="0" presId="urn:microsoft.com/office/officeart/2005/8/layout/orgChart1"/>
    <dgm:cxn modelId="{B3640E8C-9E83-4255-B93C-06AB53022E86}" type="presParOf" srcId="{BC474D34-2A07-4BAF-B555-0DEB18D7CE23}" destId="{6B325860-28C6-48A1-99D5-2F9B3DF484B5}" srcOrd="2" destOrd="0" presId="urn:microsoft.com/office/officeart/2005/8/layout/orgChart1"/>
    <dgm:cxn modelId="{D2612EB2-C86B-4910-BBA1-9469B6DF9F2A}" type="presParOf" srcId="{6B325860-28C6-48A1-99D5-2F9B3DF484B5}" destId="{331E5ED9-F704-44D1-B002-A4AF5F98A6BF}" srcOrd="0" destOrd="0" presId="urn:microsoft.com/office/officeart/2005/8/layout/orgChart1"/>
    <dgm:cxn modelId="{8CDB9DC2-DCD4-47A4-8B9E-7E248453740C}" type="presParOf" srcId="{6B325860-28C6-48A1-99D5-2F9B3DF484B5}" destId="{3AB6910F-C1B8-4E70-A889-8CB28F8E5A25}" srcOrd="1" destOrd="0" presId="urn:microsoft.com/office/officeart/2005/8/layout/orgChart1"/>
    <dgm:cxn modelId="{AEE6DDDE-E32E-4EF7-8AE7-BF7089CF0B4E}" type="presParOf" srcId="{3AB6910F-C1B8-4E70-A889-8CB28F8E5A25}" destId="{4DD6CC52-06CB-4AAC-BDDA-BC38A42B8103}" srcOrd="0" destOrd="0" presId="urn:microsoft.com/office/officeart/2005/8/layout/orgChart1"/>
    <dgm:cxn modelId="{3532917D-502C-43E2-BA07-60695B7CD602}" type="presParOf" srcId="{4DD6CC52-06CB-4AAC-BDDA-BC38A42B8103}" destId="{686DEC34-9DCE-44B6-B698-088BD24B83A2}" srcOrd="0" destOrd="0" presId="urn:microsoft.com/office/officeart/2005/8/layout/orgChart1"/>
    <dgm:cxn modelId="{00DC4A3E-C4D4-4A8D-80B9-9F5EFFE941BD}" type="presParOf" srcId="{4DD6CC52-06CB-4AAC-BDDA-BC38A42B8103}" destId="{6DB739EE-F6FC-4196-B0E6-753EA64C9398}" srcOrd="1" destOrd="0" presId="urn:microsoft.com/office/officeart/2005/8/layout/orgChart1"/>
    <dgm:cxn modelId="{08121615-175D-4B3F-B799-CED487A37080}" type="presParOf" srcId="{3AB6910F-C1B8-4E70-A889-8CB28F8E5A25}" destId="{07532C63-8B73-4349-909E-C3F7CF01E9B4}" srcOrd="1" destOrd="0" presId="urn:microsoft.com/office/officeart/2005/8/layout/orgChart1"/>
    <dgm:cxn modelId="{92E85AC0-B8B0-45C5-A9EA-503DB1A93DD1}" type="presParOf" srcId="{3AB6910F-C1B8-4E70-A889-8CB28F8E5A25}" destId="{CA2856DF-6114-4D54-8DE4-E533575459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E71399-ED24-4CFB-BEE2-9C28283C73A1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F440A-7011-4386-958C-7BC269BF12B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900" dirty="0" smtClean="0">
              <a:latin typeface="Comic Sans MS" pitchFamily="66" charset="0"/>
            </a:rPr>
            <a:t>Дошкольные </a:t>
          </a:r>
        </a:p>
        <a:p>
          <a:r>
            <a:rPr lang="ru-RU" sz="1900" dirty="0" smtClean="0">
              <a:latin typeface="Comic Sans MS" pitchFamily="66" charset="0"/>
            </a:rPr>
            <a:t>Образовательные</a:t>
          </a:r>
        </a:p>
        <a:p>
          <a:r>
            <a:rPr lang="ru-RU" sz="1900" dirty="0" smtClean="0">
              <a:latin typeface="Comic Sans MS" pitchFamily="66" charset="0"/>
            </a:rPr>
            <a:t>учреждения</a:t>
          </a:r>
          <a:endParaRPr lang="ru-RU" sz="1900" dirty="0">
            <a:latin typeface="Comic Sans MS" pitchFamily="66" charset="0"/>
          </a:endParaRPr>
        </a:p>
      </dgm:t>
    </dgm:pt>
    <dgm:pt modelId="{9541CAF8-64C5-4BB9-AE75-1D6D6BD41697}" type="parTrans" cxnId="{7C1088F4-C5FE-4A36-84A1-CEB673CED2FC}">
      <dgm:prSet/>
      <dgm:spPr/>
      <dgm:t>
        <a:bodyPr/>
        <a:lstStyle/>
        <a:p>
          <a:endParaRPr lang="ru-RU"/>
        </a:p>
      </dgm:t>
    </dgm:pt>
    <dgm:pt modelId="{DB25F6F9-ADCD-45CD-B0E6-E914B0E46671}" type="sibTrans" cxnId="{7C1088F4-C5FE-4A36-84A1-CEB673CED2FC}">
      <dgm:prSet/>
      <dgm:spPr/>
      <dgm:t>
        <a:bodyPr/>
        <a:lstStyle/>
        <a:p>
          <a:endParaRPr lang="ru-RU"/>
        </a:p>
      </dgm:t>
    </dgm:pt>
    <dgm:pt modelId="{63B4D818-632A-4137-880F-889B5E18F9B1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Средние специальные заведения</a:t>
          </a:r>
          <a:endParaRPr lang="ru-RU" dirty="0">
            <a:latin typeface="Comic Sans MS" pitchFamily="66" charset="0"/>
          </a:endParaRPr>
        </a:p>
      </dgm:t>
    </dgm:pt>
    <dgm:pt modelId="{7E9DD027-C2D1-4988-8575-C14885BBDFA6}" type="parTrans" cxnId="{A1A00A39-4A04-40C0-AC5C-5EB2201A3F39}">
      <dgm:prSet/>
      <dgm:spPr/>
      <dgm:t>
        <a:bodyPr/>
        <a:lstStyle/>
        <a:p>
          <a:endParaRPr lang="ru-RU"/>
        </a:p>
      </dgm:t>
    </dgm:pt>
    <dgm:pt modelId="{DF5039B3-D8B3-438F-8D29-3FC815812E75}" type="sibTrans" cxnId="{A1A00A39-4A04-40C0-AC5C-5EB2201A3F39}">
      <dgm:prSet/>
      <dgm:spPr/>
      <dgm:t>
        <a:bodyPr/>
        <a:lstStyle/>
        <a:p>
          <a:endParaRPr lang="ru-RU"/>
        </a:p>
      </dgm:t>
    </dgm:pt>
    <dgm:pt modelId="{64F5C648-6E03-4B0B-A7E8-7A6CBFAF0C2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dirty="0" err="1" smtClean="0">
              <a:latin typeface="Comic Sans MS" pitchFamily="66" charset="0"/>
            </a:rPr>
            <a:t>Общеобразова-тельные</a:t>
          </a:r>
          <a:r>
            <a:rPr lang="ru-RU" sz="2000" dirty="0" smtClean="0">
              <a:latin typeface="Comic Sans MS" pitchFamily="66" charset="0"/>
            </a:rPr>
            <a:t> </a:t>
          </a:r>
        </a:p>
        <a:p>
          <a:r>
            <a:rPr lang="ru-RU" sz="2000" dirty="0" smtClean="0">
              <a:latin typeface="Comic Sans MS" pitchFamily="66" charset="0"/>
            </a:rPr>
            <a:t>учреждения</a:t>
          </a:r>
          <a:endParaRPr lang="ru-RU" sz="2000" dirty="0">
            <a:latin typeface="Comic Sans MS" pitchFamily="66" charset="0"/>
          </a:endParaRPr>
        </a:p>
      </dgm:t>
    </dgm:pt>
    <dgm:pt modelId="{768D2829-5A24-4C04-A168-82BB403A6E4B}" type="parTrans" cxnId="{9D46BF64-86DD-47EA-BDF3-A78E45691619}">
      <dgm:prSet/>
      <dgm:spPr/>
      <dgm:t>
        <a:bodyPr/>
        <a:lstStyle/>
        <a:p>
          <a:endParaRPr lang="ru-RU"/>
        </a:p>
      </dgm:t>
    </dgm:pt>
    <dgm:pt modelId="{F1E06B51-D6F0-40F3-9224-119E9E9BEBC6}" type="sibTrans" cxnId="{9D46BF64-86DD-47EA-BDF3-A78E45691619}">
      <dgm:prSet/>
      <dgm:spPr/>
      <dgm:t>
        <a:bodyPr/>
        <a:lstStyle/>
        <a:p>
          <a:endParaRPr lang="ru-RU"/>
        </a:p>
      </dgm:t>
    </dgm:pt>
    <dgm:pt modelId="{E985C605-C089-4689-8C7F-09DD2CD11926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…………………….</a:t>
          </a:r>
          <a:endParaRPr lang="ru-RU" dirty="0"/>
        </a:p>
      </dgm:t>
    </dgm:pt>
    <dgm:pt modelId="{46A9A418-B2AA-415C-AB9A-56AEB973B091}" type="parTrans" cxnId="{80A25383-06D8-4834-A4AA-60137545879B}">
      <dgm:prSet/>
      <dgm:spPr/>
      <dgm:t>
        <a:bodyPr/>
        <a:lstStyle/>
        <a:p>
          <a:endParaRPr lang="ru-RU"/>
        </a:p>
      </dgm:t>
    </dgm:pt>
    <dgm:pt modelId="{09633ED8-8FA2-41B3-9989-9464C625A69B}" type="sibTrans" cxnId="{80A25383-06D8-4834-A4AA-60137545879B}">
      <dgm:prSet/>
      <dgm:spPr/>
      <dgm:t>
        <a:bodyPr/>
        <a:lstStyle/>
        <a:p>
          <a:endParaRPr lang="ru-RU"/>
        </a:p>
      </dgm:t>
    </dgm:pt>
    <dgm:pt modelId="{AC7EC388-B8F6-46C6-8DC7-5A1D14A48DE2}" type="pres">
      <dgm:prSet presAssocID="{B8E71399-ED24-4CFB-BEE2-9C28283C73A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5D811-81BE-4110-A4E9-D562356FB461}" type="pres">
      <dgm:prSet presAssocID="{B8E71399-ED24-4CFB-BEE2-9C28283C73A1}" presName="triangle1" presStyleLbl="node1" presStyleIdx="0" presStyleCnt="4" custScaleX="139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EA57B-F99A-4FAF-8D4D-D0B60E811F5A}" type="pres">
      <dgm:prSet presAssocID="{B8E71399-ED24-4CFB-BEE2-9C28283C73A1}" presName="triangle2" presStyleLbl="node1" presStyleIdx="1" presStyleCnt="4" custScaleX="136145" custLinFactNeighborX="-18675" custLinFactNeighborY="-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D2C03-7560-482A-98D5-75D6B136ABDF}" type="pres">
      <dgm:prSet presAssocID="{B8E71399-ED24-4CFB-BEE2-9C28283C73A1}" presName="triangle3" presStyleLbl="node1" presStyleIdx="2" presStyleCnt="4" custScaleX="139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836B0-1C66-49AB-A812-F86A7A9CB045}" type="pres">
      <dgm:prSet presAssocID="{B8E71399-ED24-4CFB-BEE2-9C28283C73A1}" presName="triangle4" presStyleLbl="node1" presStyleIdx="3" presStyleCnt="4" custScaleX="138553" custLinFactNeighborX="19880" custLinFactNeighborY="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25383-06D8-4834-A4AA-60137545879B}" srcId="{B8E71399-ED24-4CFB-BEE2-9C28283C73A1}" destId="{E985C605-C089-4689-8C7F-09DD2CD11926}" srcOrd="3" destOrd="0" parTransId="{46A9A418-B2AA-415C-AB9A-56AEB973B091}" sibTransId="{09633ED8-8FA2-41B3-9989-9464C625A69B}"/>
    <dgm:cxn modelId="{7C1088F4-C5FE-4A36-84A1-CEB673CED2FC}" srcId="{B8E71399-ED24-4CFB-BEE2-9C28283C73A1}" destId="{43DF440A-7011-4386-958C-7BC269BF12B1}" srcOrd="0" destOrd="0" parTransId="{9541CAF8-64C5-4BB9-AE75-1D6D6BD41697}" sibTransId="{DB25F6F9-ADCD-45CD-B0E6-E914B0E46671}"/>
    <dgm:cxn modelId="{A1A00A39-4A04-40C0-AC5C-5EB2201A3F39}" srcId="{B8E71399-ED24-4CFB-BEE2-9C28283C73A1}" destId="{63B4D818-632A-4137-880F-889B5E18F9B1}" srcOrd="1" destOrd="0" parTransId="{7E9DD027-C2D1-4988-8575-C14885BBDFA6}" sibTransId="{DF5039B3-D8B3-438F-8D29-3FC815812E75}"/>
    <dgm:cxn modelId="{0A440846-0B51-446D-B89A-81E9C5DDF995}" type="presOf" srcId="{64F5C648-6E03-4B0B-A7E8-7A6CBFAF0C24}" destId="{7EDD2C03-7560-482A-98D5-75D6B136ABDF}" srcOrd="0" destOrd="0" presId="urn:microsoft.com/office/officeart/2005/8/layout/pyramid4"/>
    <dgm:cxn modelId="{3A41F153-C24D-45AA-A4CD-02D985A64FE9}" type="presOf" srcId="{E985C605-C089-4689-8C7F-09DD2CD11926}" destId="{CCE836B0-1C66-49AB-A812-F86A7A9CB045}" srcOrd="0" destOrd="0" presId="urn:microsoft.com/office/officeart/2005/8/layout/pyramid4"/>
    <dgm:cxn modelId="{471341F0-F0A2-49C8-998A-FED925ECCA74}" type="presOf" srcId="{63B4D818-632A-4137-880F-889B5E18F9B1}" destId="{F9EEA57B-F99A-4FAF-8D4D-D0B60E811F5A}" srcOrd="0" destOrd="0" presId="urn:microsoft.com/office/officeart/2005/8/layout/pyramid4"/>
    <dgm:cxn modelId="{9B912E8F-7141-49A8-9CE9-5CFB90B6E771}" type="presOf" srcId="{43DF440A-7011-4386-958C-7BC269BF12B1}" destId="{AD55D811-81BE-4110-A4E9-D562356FB461}" srcOrd="0" destOrd="0" presId="urn:microsoft.com/office/officeart/2005/8/layout/pyramid4"/>
    <dgm:cxn modelId="{1D64E263-2A98-4D77-898A-5B61686EAA48}" type="presOf" srcId="{B8E71399-ED24-4CFB-BEE2-9C28283C73A1}" destId="{AC7EC388-B8F6-46C6-8DC7-5A1D14A48DE2}" srcOrd="0" destOrd="0" presId="urn:microsoft.com/office/officeart/2005/8/layout/pyramid4"/>
    <dgm:cxn modelId="{9D46BF64-86DD-47EA-BDF3-A78E45691619}" srcId="{B8E71399-ED24-4CFB-BEE2-9C28283C73A1}" destId="{64F5C648-6E03-4B0B-A7E8-7A6CBFAF0C24}" srcOrd="2" destOrd="0" parTransId="{768D2829-5A24-4C04-A168-82BB403A6E4B}" sibTransId="{F1E06B51-D6F0-40F3-9224-119E9E9BEBC6}"/>
    <dgm:cxn modelId="{0CA6DADF-D8D4-4A56-97F7-E0DA3E5C2A39}" type="presParOf" srcId="{AC7EC388-B8F6-46C6-8DC7-5A1D14A48DE2}" destId="{AD55D811-81BE-4110-A4E9-D562356FB461}" srcOrd="0" destOrd="0" presId="urn:microsoft.com/office/officeart/2005/8/layout/pyramid4"/>
    <dgm:cxn modelId="{7E32E2CD-3EDC-4D7A-B24F-DC42621965C4}" type="presParOf" srcId="{AC7EC388-B8F6-46C6-8DC7-5A1D14A48DE2}" destId="{F9EEA57B-F99A-4FAF-8D4D-D0B60E811F5A}" srcOrd="1" destOrd="0" presId="urn:microsoft.com/office/officeart/2005/8/layout/pyramid4"/>
    <dgm:cxn modelId="{06BB7AB6-A217-42C5-841D-605D20A179FA}" type="presParOf" srcId="{AC7EC388-B8F6-46C6-8DC7-5A1D14A48DE2}" destId="{7EDD2C03-7560-482A-98D5-75D6B136ABDF}" srcOrd="2" destOrd="0" presId="urn:microsoft.com/office/officeart/2005/8/layout/pyramid4"/>
    <dgm:cxn modelId="{E4A20F3D-76A6-44CB-B515-74D37BF2205A}" type="presParOf" srcId="{AC7EC388-B8F6-46C6-8DC7-5A1D14A48DE2}" destId="{CCE836B0-1C66-49AB-A812-F86A7A9CB04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AF5190-8010-4080-B233-F1B5813DD8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00A4B-0465-412D-BEC9-D7441C3DB70E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Формы правления</a:t>
          </a:r>
          <a:endParaRPr lang="ru-RU" dirty="0">
            <a:latin typeface="Comic Sans MS" pitchFamily="66" charset="0"/>
          </a:endParaRPr>
        </a:p>
      </dgm:t>
    </dgm:pt>
    <dgm:pt modelId="{88A2E3CE-8602-4047-8B41-FE48882AEFFE}" type="parTrans" cxnId="{A8AD3F59-BCEE-40C2-91DF-5562A3F8DCC2}">
      <dgm:prSet/>
      <dgm:spPr/>
      <dgm:t>
        <a:bodyPr/>
        <a:lstStyle/>
        <a:p>
          <a:endParaRPr lang="ru-RU"/>
        </a:p>
      </dgm:t>
    </dgm:pt>
    <dgm:pt modelId="{ABD5FCDA-8139-4197-822D-0309EEE88E94}" type="sibTrans" cxnId="{A8AD3F59-BCEE-40C2-91DF-5562A3F8DCC2}">
      <dgm:prSet/>
      <dgm:spPr/>
      <dgm:t>
        <a:bodyPr/>
        <a:lstStyle/>
        <a:p>
          <a:endParaRPr lang="ru-RU"/>
        </a:p>
      </dgm:t>
    </dgm:pt>
    <dgm:pt modelId="{12371962-F163-486A-8E7D-611E88892DC5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Монархия</a:t>
          </a:r>
          <a:endParaRPr lang="ru-RU" dirty="0">
            <a:latin typeface="Comic Sans MS" pitchFamily="66" charset="0"/>
          </a:endParaRPr>
        </a:p>
      </dgm:t>
    </dgm:pt>
    <dgm:pt modelId="{4145D61D-1D23-428D-B140-B959E5733BFF}" type="parTrans" cxnId="{C28A4016-5230-44EA-9EAD-EAD05AEADB99}">
      <dgm:prSet/>
      <dgm:spPr/>
      <dgm:t>
        <a:bodyPr/>
        <a:lstStyle/>
        <a:p>
          <a:endParaRPr lang="ru-RU"/>
        </a:p>
      </dgm:t>
    </dgm:pt>
    <dgm:pt modelId="{6B725E40-FB19-4717-85BA-DF5DF2300445}" type="sibTrans" cxnId="{C28A4016-5230-44EA-9EAD-EAD05AEADB99}">
      <dgm:prSet/>
      <dgm:spPr/>
      <dgm:t>
        <a:bodyPr/>
        <a:lstStyle/>
        <a:p>
          <a:endParaRPr lang="ru-RU"/>
        </a:p>
      </dgm:t>
    </dgm:pt>
    <dgm:pt modelId="{B613B861-E635-4FEC-A503-A5923FB1D988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dirty="0" smtClean="0"/>
            <a:t>…………..</a:t>
          </a:r>
          <a:endParaRPr lang="ru-RU" dirty="0"/>
        </a:p>
      </dgm:t>
    </dgm:pt>
    <dgm:pt modelId="{0BC21ECE-EB72-4F66-9F03-D7E94627CD02}" type="parTrans" cxnId="{50205B9B-D516-4893-95BC-F604C6D7B50B}">
      <dgm:prSet/>
      <dgm:spPr/>
      <dgm:t>
        <a:bodyPr/>
        <a:lstStyle/>
        <a:p>
          <a:endParaRPr lang="ru-RU"/>
        </a:p>
      </dgm:t>
    </dgm:pt>
    <dgm:pt modelId="{77F04294-DC9B-46E0-8187-EBEFB98191C8}" type="sibTrans" cxnId="{50205B9B-D516-4893-95BC-F604C6D7B50B}">
      <dgm:prSet/>
      <dgm:spPr/>
      <dgm:t>
        <a:bodyPr/>
        <a:lstStyle/>
        <a:p>
          <a:endParaRPr lang="ru-RU"/>
        </a:p>
      </dgm:t>
    </dgm:pt>
    <dgm:pt modelId="{45F590D2-8494-45D5-9FAA-24FDF2FC1253}" type="pres">
      <dgm:prSet presAssocID="{4BAF5190-8010-4080-B233-F1B5813DD8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A98F9F-4C6C-4038-A693-1E5285615650}" type="pres">
      <dgm:prSet presAssocID="{D6A00A4B-0465-412D-BEC9-D7441C3DB70E}" presName="hierRoot1" presStyleCnt="0">
        <dgm:presLayoutVars>
          <dgm:hierBranch val="init"/>
        </dgm:presLayoutVars>
      </dgm:prSet>
      <dgm:spPr/>
    </dgm:pt>
    <dgm:pt modelId="{54685C46-8D78-418C-AD2F-C4EB9C529C55}" type="pres">
      <dgm:prSet presAssocID="{D6A00A4B-0465-412D-BEC9-D7441C3DB70E}" presName="rootComposite1" presStyleCnt="0"/>
      <dgm:spPr/>
    </dgm:pt>
    <dgm:pt modelId="{1790B924-C7BB-4DCC-A230-867C5D560790}" type="pres">
      <dgm:prSet presAssocID="{D6A00A4B-0465-412D-BEC9-D7441C3DB70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1DD76E-42C4-4D95-9237-85AD639D8322}" type="pres">
      <dgm:prSet presAssocID="{D6A00A4B-0465-412D-BEC9-D7441C3DB70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8079A88-7BEC-4470-8964-4A23EACC256A}" type="pres">
      <dgm:prSet presAssocID="{D6A00A4B-0465-412D-BEC9-D7441C3DB70E}" presName="hierChild2" presStyleCnt="0"/>
      <dgm:spPr/>
    </dgm:pt>
    <dgm:pt modelId="{6F785E7E-F699-4465-9A56-58DC0E0ABAC4}" type="pres">
      <dgm:prSet presAssocID="{4145D61D-1D23-428D-B140-B959E5733BF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30F05A9-FA8D-4988-AC41-CA7F3366DFB4}" type="pres">
      <dgm:prSet presAssocID="{12371962-F163-486A-8E7D-611E88892DC5}" presName="hierRoot2" presStyleCnt="0">
        <dgm:presLayoutVars>
          <dgm:hierBranch val="init"/>
        </dgm:presLayoutVars>
      </dgm:prSet>
      <dgm:spPr/>
    </dgm:pt>
    <dgm:pt modelId="{60B1BC46-F421-41E2-9D77-F1183B8A0981}" type="pres">
      <dgm:prSet presAssocID="{12371962-F163-486A-8E7D-611E88892DC5}" presName="rootComposite" presStyleCnt="0"/>
      <dgm:spPr/>
    </dgm:pt>
    <dgm:pt modelId="{3854C506-93C0-46FD-BDCE-5A39AAD151EA}" type="pres">
      <dgm:prSet presAssocID="{12371962-F163-486A-8E7D-611E88892DC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4D2220-09D9-4CEF-8707-70542EDC7BBD}" type="pres">
      <dgm:prSet presAssocID="{12371962-F163-486A-8E7D-611E88892DC5}" presName="rootConnector" presStyleLbl="node2" presStyleIdx="0" presStyleCnt="2"/>
      <dgm:spPr/>
      <dgm:t>
        <a:bodyPr/>
        <a:lstStyle/>
        <a:p>
          <a:endParaRPr lang="ru-RU"/>
        </a:p>
      </dgm:t>
    </dgm:pt>
    <dgm:pt modelId="{9F07A8B8-BA9A-4508-A879-816C9703BED1}" type="pres">
      <dgm:prSet presAssocID="{12371962-F163-486A-8E7D-611E88892DC5}" presName="hierChild4" presStyleCnt="0"/>
      <dgm:spPr/>
    </dgm:pt>
    <dgm:pt modelId="{A70FCB7E-4711-4B24-AA78-22E2FC07C359}" type="pres">
      <dgm:prSet presAssocID="{12371962-F163-486A-8E7D-611E88892DC5}" presName="hierChild5" presStyleCnt="0"/>
      <dgm:spPr/>
    </dgm:pt>
    <dgm:pt modelId="{6686A205-F8E6-4873-A597-61C4AE2C2529}" type="pres">
      <dgm:prSet presAssocID="{0BC21ECE-EB72-4F66-9F03-D7E94627CD0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706BF54-5894-4711-A116-41C9CB964CC1}" type="pres">
      <dgm:prSet presAssocID="{B613B861-E635-4FEC-A503-A5923FB1D988}" presName="hierRoot2" presStyleCnt="0">
        <dgm:presLayoutVars>
          <dgm:hierBranch val="init"/>
        </dgm:presLayoutVars>
      </dgm:prSet>
      <dgm:spPr/>
    </dgm:pt>
    <dgm:pt modelId="{58E6AC75-EBF0-468D-BE67-F1E2466BE145}" type="pres">
      <dgm:prSet presAssocID="{B613B861-E635-4FEC-A503-A5923FB1D988}" presName="rootComposite" presStyleCnt="0"/>
      <dgm:spPr/>
    </dgm:pt>
    <dgm:pt modelId="{201F0ADB-9121-46D5-B2BB-B14A79685A76}" type="pres">
      <dgm:prSet presAssocID="{B613B861-E635-4FEC-A503-A5923FB1D98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4219AB-0461-4875-B7D9-F8DC5E284BB2}" type="pres">
      <dgm:prSet presAssocID="{B613B861-E635-4FEC-A503-A5923FB1D988}" presName="rootConnector" presStyleLbl="node2" presStyleIdx="1" presStyleCnt="2"/>
      <dgm:spPr/>
      <dgm:t>
        <a:bodyPr/>
        <a:lstStyle/>
        <a:p>
          <a:endParaRPr lang="ru-RU"/>
        </a:p>
      </dgm:t>
    </dgm:pt>
    <dgm:pt modelId="{B94A49A7-5842-4A19-AC46-33615D6CA626}" type="pres">
      <dgm:prSet presAssocID="{B613B861-E635-4FEC-A503-A5923FB1D988}" presName="hierChild4" presStyleCnt="0"/>
      <dgm:spPr/>
    </dgm:pt>
    <dgm:pt modelId="{8F8E2CCD-28CA-4FEE-BB98-A469BE6A8CF7}" type="pres">
      <dgm:prSet presAssocID="{B613B861-E635-4FEC-A503-A5923FB1D988}" presName="hierChild5" presStyleCnt="0"/>
      <dgm:spPr/>
    </dgm:pt>
    <dgm:pt modelId="{97DFC6C5-E3A4-4530-8801-D38582A0426A}" type="pres">
      <dgm:prSet presAssocID="{D6A00A4B-0465-412D-BEC9-D7441C3DB70E}" presName="hierChild3" presStyleCnt="0"/>
      <dgm:spPr/>
    </dgm:pt>
  </dgm:ptLst>
  <dgm:cxnLst>
    <dgm:cxn modelId="{A8AD3F59-BCEE-40C2-91DF-5562A3F8DCC2}" srcId="{4BAF5190-8010-4080-B233-F1B5813DD825}" destId="{D6A00A4B-0465-412D-BEC9-D7441C3DB70E}" srcOrd="0" destOrd="0" parTransId="{88A2E3CE-8602-4047-8B41-FE48882AEFFE}" sibTransId="{ABD5FCDA-8139-4197-822D-0309EEE88E94}"/>
    <dgm:cxn modelId="{5CFFC7EA-F810-44A6-AE12-887A0E3C8773}" type="presOf" srcId="{D6A00A4B-0465-412D-BEC9-D7441C3DB70E}" destId="{1790B924-C7BB-4DCC-A230-867C5D560790}" srcOrd="0" destOrd="0" presId="urn:microsoft.com/office/officeart/2005/8/layout/orgChart1"/>
    <dgm:cxn modelId="{C9DC2769-93EF-4E83-97B9-83E624D90994}" type="presOf" srcId="{0BC21ECE-EB72-4F66-9F03-D7E94627CD02}" destId="{6686A205-F8E6-4873-A597-61C4AE2C2529}" srcOrd="0" destOrd="0" presId="urn:microsoft.com/office/officeart/2005/8/layout/orgChart1"/>
    <dgm:cxn modelId="{0D843C3C-3FF6-4DEA-AC96-A4987EEE94C4}" type="presOf" srcId="{B613B861-E635-4FEC-A503-A5923FB1D988}" destId="{201F0ADB-9121-46D5-B2BB-B14A79685A76}" srcOrd="0" destOrd="0" presId="urn:microsoft.com/office/officeart/2005/8/layout/orgChart1"/>
    <dgm:cxn modelId="{50205B9B-D516-4893-95BC-F604C6D7B50B}" srcId="{D6A00A4B-0465-412D-BEC9-D7441C3DB70E}" destId="{B613B861-E635-4FEC-A503-A5923FB1D988}" srcOrd="1" destOrd="0" parTransId="{0BC21ECE-EB72-4F66-9F03-D7E94627CD02}" sibTransId="{77F04294-DC9B-46E0-8187-EBEFB98191C8}"/>
    <dgm:cxn modelId="{C2B7B2C7-65E3-4ED7-917D-1BA57FD1329B}" type="presOf" srcId="{12371962-F163-486A-8E7D-611E88892DC5}" destId="{3854C506-93C0-46FD-BDCE-5A39AAD151EA}" srcOrd="0" destOrd="0" presId="urn:microsoft.com/office/officeart/2005/8/layout/orgChart1"/>
    <dgm:cxn modelId="{81864777-6D91-4838-AE6F-53DA0B01CD73}" type="presOf" srcId="{4145D61D-1D23-428D-B140-B959E5733BFF}" destId="{6F785E7E-F699-4465-9A56-58DC0E0ABAC4}" srcOrd="0" destOrd="0" presId="urn:microsoft.com/office/officeart/2005/8/layout/orgChart1"/>
    <dgm:cxn modelId="{C28A4016-5230-44EA-9EAD-EAD05AEADB99}" srcId="{D6A00A4B-0465-412D-BEC9-D7441C3DB70E}" destId="{12371962-F163-486A-8E7D-611E88892DC5}" srcOrd="0" destOrd="0" parTransId="{4145D61D-1D23-428D-B140-B959E5733BFF}" sibTransId="{6B725E40-FB19-4717-85BA-DF5DF2300445}"/>
    <dgm:cxn modelId="{245559E4-92D7-4BAD-B538-CBC7EC51F935}" type="presOf" srcId="{D6A00A4B-0465-412D-BEC9-D7441C3DB70E}" destId="{E41DD76E-42C4-4D95-9237-85AD639D8322}" srcOrd="1" destOrd="0" presId="urn:microsoft.com/office/officeart/2005/8/layout/orgChart1"/>
    <dgm:cxn modelId="{898E40D9-3900-4660-8D23-A1D27C88FDC0}" type="presOf" srcId="{12371962-F163-486A-8E7D-611E88892DC5}" destId="{794D2220-09D9-4CEF-8707-70542EDC7BBD}" srcOrd="1" destOrd="0" presId="urn:microsoft.com/office/officeart/2005/8/layout/orgChart1"/>
    <dgm:cxn modelId="{FC9AE367-3BE5-4CE3-9BCA-4643035FAC61}" type="presOf" srcId="{B613B861-E635-4FEC-A503-A5923FB1D988}" destId="{ED4219AB-0461-4875-B7D9-F8DC5E284BB2}" srcOrd="1" destOrd="0" presId="urn:microsoft.com/office/officeart/2005/8/layout/orgChart1"/>
    <dgm:cxn modelId="{9768BBBF-D4D3-4FC3-BCF8-67BD482CAC25}" type="presOf" srcId="{4BAF5190-8010-4080-B233-F1B5813DD825}" destId="{45F590D2-8494-45D5-9FAA-24FDF2FC1253}" srcOrd="0" destOrd="0" presId="urn:microsoft.com/office/officeart/2005/8/layout/orgChart1"/>
    <dgm:cxn modelId="{7B407233-0CF1-4CFC-B5EE-A3EE2FB21913}" type="presParOf" srcId="{45F590D2-8494-45D5-9FAA-24FDF2FC1253}" destId="{BAA98F9F-4C6C-4038-A693-1E5285615650}" srcOrd="0" destOrd="0" presId="urn:microsoft.com/office/officeart/2005/8/layout/orgChart1"/>
    <dgm:cxn modelId="{631CC995-E1CF-4A29-86A2-A02F61A420BF}" type="presParOf" srcId="{BAA98F9F-4C6C-4038-A693-1E5285615650}" destId="{54685C46-8D78-418C-AD2F-C4EB9C529C55}" srcOrd="0" destOrd="0" presId="urn:microsoft.com/office/officeart/2005/8/layout/orgChart1"/>
    <dgm:cxn modelId="{2A23452D-30E7-466E-8D3E-B709CE1D24F3}" type="presParOf" srcId="{54685C46-8D78-418C-AD2F-C4EB9C529C55}" destId="{1790B924-C7BB-4DCC-A230-867C5D560790}" srcOrd="0" destOrd="0" presId="urn:microsoft.com/office/officeart/2005/8/layout/orgChart1"/>
    <dgm:cxn modelId="{057BC17A-0864-4580-B5B2-C4CF39AB0E11}" type="presParOf" srcId="{54685C46-8D78-418C-AD2F-C4EB9C529C55}" destId="{E41DD76E-42C4-4D95-9237-85AD639D8322}" srcOrd="1" destOrd="0" presId="urn:microsoft.com/office/officeart/2005/8/layout/orgChart1"/>
    <dgm:cxn modelId="{E2E927D1-9891-4C5D-B1D1-818B87F52D72}" type="presParOf" srcId="{BAA98F9F-4C6C-4038-A693-1E5285615650}" destId="{E8079A88-7BEC-4470-8964-4A23EACC256A}" srcOrd="1" destOrd="0" presId="urn:microsoft.com/office/officeart/2005/8/layout/orgChart1"/>
    <dgm:cxn modelId="{C6CCA102-6E8E-4728-AF15-A1C95D224A30}" type="presParOf" srcId="{E8079A88-7BEC-4470-8964-4A23EACC256A}" destId="{6F785E7E-F699-4465-9A56-58DC0E0ABAC4}" srcOrd="0" destOrd="0" presId="urn:microsoft.com/office/officeart/2005/8/layout/orgChart1"/>
    <dgm:cxn modelId="{FAD0817F-44A0-41E6-A66C-3CFE3B8BFB2F}" type="presParOf" srcId="{E8079A88-7BEC-4470-8964-4A23EACC256A}" destId="{F30F05A9-FA8D-4988-AC41-CA7F3366DFB4}" srcOrd="1" destOrd="0" presId="urn:microsoft.com/office/officeart/2005/8/layout/orgChart1"/>
    <dgm:cxn modelId="{26081B35-ED7C-4EF5-8E4E-7177552F75E1}" type="presParOf" srcId="{F30F05A9-FA8D-4988-AC41-CA7F3366DFB4}" destId="{60B1BC46-F421-41E2-9D77-F1183B8A0981}" srcOrd="0" destOrd="0" presId="urn:microsoft.com/office/officeart/2005/8/layout/orgChart1"/>
    <dgm:cxn modelId="{238522C9-7C8A-4C44-8AB9-49482AD2EE81}" type="presParOf" srcId="{60B1BC46-F421-41E2-9D77-F1183B8A0981}" destId="{3854C506-93C0-46FD-BDCE-5A39AAD151EA}" srcOrd="0" destOrd="0" presId="urn:microsoft.com/office/officeart/2005/8/layout/orgChart1"/>
    <dgm:cxn modelId="{D15F53B2-7671-4FFD-B0B1-F62608E377D1}" type="presParOf" srcId="{60B1BC46-F421-41E2-9D77-F1183B8A0981}" destId="{794D2220-09D9-4CEF-8707-70542EDC7BBD}" srcOrd="1" destOrd="0" presId="urn:microsoft.com/office/officeart/2005/8/layout/orgChart1"/>
    <dgm:cxn modelId="{69D63B32-B88F-496C-8559-6F3665087E8F}" type="presParOf" srcId="{F30F05A9-FA8D-4988-AC41-CA7F3366DFB4}" destId="{9F07A8B8-BA9A-4508-A879-816C9703BED1}" srcOrd="1" destOrd="0" presId="urn:microsoft.com/office/officeart/2005/8/layout/orgChart1"/>
    <dgm:cxn modelId="{CAAA6C73-8E5F-4BFE-B54B-61305C821FCA}" type="presParOf" srcId="{F30F05A9-FA8D-4988-AC41-CA7F3366DFB4}" destId="{A70FCB7E-4711-4B24-AA78-22E2FC07C359}" srcOrd="2" destOrd="0" presId="urn:microsoft.com/office/officeart/2005/8/layout/orgChart1"/>
    <dgm:cxn modelId="{6A7E2B9E-4664-463C-AC46-B75247DE2CC3}" type="presParOf" srcId="{E8079A88-7BEC-4470-8964-4A23EACC256A}" destId="{6686A205-F8E6-4873-A597-61C4AE2C2529}" srcOrd="2" destOrd="0" presId="urn:microsoft.com/office/officeart/2005/8/layout/orgChart1"/>
    <dgm:cxn modelId="{C9C3BC1E-A80C-433A-A196-958EF6DD097E}" type="presParOf" srcId="{E8079A88-7BEC-4470-8964-4A23EACC256A}" destId="{5706BF54-5894-4711-A116-41C9CB964CC1}" srcOrd="3" destOrd="0" presId="urn:microsoft.com/office/officeart/2005/8/layout/orgChart1"/>
    <dgm:cxn modelId="{AF1EE781-81F4-48E0-8061-A58BB1E6B82F}" type="presParOf" srcId="{5706BF54-5894-4711-A116-41C9CB964CC1}" destId="{58E6AC75-EBF0-468D-BE67-F1E2466BE145}" srcOrd="0" destOrd="0" presId="urn:microsoft.com/office/officeart/2005/8/layout/orgChart1"/>
    <dgm:cxn modelId="{18B0CE35-2224-4B25-BCD8-DF0F46FC575A}" type="presParOf" srcId="{58E6AC75-EBF0-468D-BE67-F1E2466BE145}" destId="{201F0ADB-9121-46D5-B2BB-B14A79685A76}" srcOrd="0" destOrd="0" presId="urn:microsoft.com/office/officeart/2005/8/layout/orgChart1"/>
    <dgm:cxn modelId="{B80F73C0-3B11-4962-B81E-03D60FC620DB}" type="presParOf" srcId="{58E6AC75-EBF0-468D-BE67-F1E2466BE145}" destId="{ED4219AB-0461-4875-B7D9-F8DC5E284BB2}" srcOrd="1" destOrd="0" presId="urn:microsoft.com/office/officeart/2005/8/layout/orgChart1"/>
    <dgm:cxn modelId="{ACE85C8C-F99F-4238-B9D0-7835408C7CCB}" type="presParOf" srcId="{5706BF54-5894-4711-A116-41C9CB964CC1}" destId="{B94A49A7-5842-4A19-AC46-33615D6CA626}" srcOrd="1" destOrd="0" presId="urn:microsoft.com/office/officeart/2005/8/layout/orgChart1"/>
    <dgm:cxn modelId="{8465F559-CDB9-452A-BE50-9E3CF015BDB8}" type="presParOf" srcId="{5706BF54-5894-4711-A116-41C9CB964CC1}" destId="{8F8E2CCD-28CA-4FEE-BB98-A469BE6A8CF7}" srcOrd="2" destOrd="0" presId="urn:microsoft.com/office/officeart/2005/8/layout/orgChart1"/>
    <dgm:cxn modelId="{49674BB2-464E-4B55-9DA0-83FEB5C81066}" type="presParOf" srcId="{BAA98F9F-4C6C-4038-A693-1E5285615650}" destId="{97DFC6C5-E3A4-4530-8801-D38582A042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F97F3E-16A0-4157-B83C-FE02233E75DF}">
      <dsp:nvSpPr>
        <dsp:cNvPr id="0" name=""/>
        <dsp:cNvSpPr/>
      </dsp:nvSpPr>
      <dsp:spPr>
        <a:xfrm>
          <a:off x="4357042" y="2163271"/>
          <a:ext cx="3056525" cy="492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177"/>
              </a:lnTo>
              <a:lnTo>
                <a:pt x="3056525" y="268177"/>
              </a:lnTo>
              <a:lnTo>
                <a:pt x="3056525" y="49221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17914-FF13-43A2-8150-7B3E28000234}">
      <dsp:nvSpPr>
        <dsp:cNvPr id="0" name=""/>
        <dsp:cNvSpPr/>
      </dsp:nvSpPr>
      <dsp:spPr>
        <a:xfrm>
          <a:off x="4288417" y="2163271"/>
          <a:ext cx="91440" cy="503731"/>
        </a:xfrm>
        <a:custGeom>
          <a:avLst/>
          <a:gdLst/>
          <a:ahLst/>
          <a:cxnLst/>
          <a:rect l="0" t="0" r="0" b="0"/>
          <a:pathLst>
            <a:path>
              <a:moveTo>
                <a:pt x="68625" y="0"/>
              </a:moveTo>
              <a:lnTo>
                <a:pt x="68625" y="279689"/>
              </a:lnTo>
              <a:lnTo>
                <a:pt x="45720" y="279689"/>
              </a:lnTo>
              <a:lnTo>
                <a:pt x="45720" y="50373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C913B-E5EB-4829-A2B1-158FFA0D8AB0}">
      <dsp:nvSpPr>
        <dsp:cNvPr id="0" name=""/>
        <dsp:cNvSpPr/>
      </dsp:nvSpPr>
      <dsp:spPr>
        <a:xfrm>
          <a:off x="1300805" y="2163271"/>
          <a:ext cx="3056237" cy="492219"/>
        </a:xfrm>
        <a:custGeom>
          <a:avLst/>
          <a:gdLst/>
          <a:ahLst/>
          <a:cxnLst/>
          <a:rect l="0" t="0" r="0" b="0"/>
          <a:pathLst>
            <a:path>
              <a:moveTo>
                <a:pt x="3056237" y="0"/>
              </a:moveTo>
              <a:lnTo>
                <a:pt x="3056237" y="268177"/>
              </a:lnTo>
              <a:lnTo>
                <a:pt x="0" y="268177"/>
              </a:lnTo>
              <a:lnTo>
                <a:pt x="0" y="49221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576F9-62BA-4556-9C91-771A30677622}">
      <dsp:nvSpPr>
        <dsp:cNvPr id="0" name=""/>
        <dsp:cNvSpPr/>
      </dsp:nvSpPr>
      <dsp:spPr>
        <a:xfrm>
          <a:off x="2895608" y="838203"/>
          <a:ext cx="2922869" cy="1325067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omic Sans MS" pitchFamily="66" charset="0"/>
            </a:rPr>
            <a:t>Исторические типы общества</a:t>
          </a:r>
          <a:endParaRPr lang="ru-RU" sz="1800" kern="1200" dirty="0">
            <a:latin typeface="Comic Sans MS" pitchFamily="66" charset="0"/>
          </a:endParaRPr>
        </a:p>
      </dsp:txBody>
      <dsp:txXfrm>
        <a:off x="2895608" y="838203"/>
        <a:ext cx="2922869" cy="1325067"/>
      </dsp:txXfrm>
    </dsp:sp>
    <dsp:sp modelId="{2F3D17BE-B6DF-40DC-A986-51225A24553D}">
      <dsp:nvSpPr>
        <dsp:cNvPr id="0" name=""/>
        <dsp:cNvSpPr/>
      </dsp:nvSpPr>
      <dsp:spPr>
        <a:xfrm>
          <a:off x="2953" y="2655491"/>
          <a:ext cx="2595704" cy="133896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omic Sans MS" pitchFamily="66" charset="0"/>
            </a:rPr>
            <a:t>Традиционное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omic Sans MS" pitchFamily="66" charset="0"/>
            </a:rPr>
            <a:t>(аграрное)</a:t>
          </a:r>
          <a:endParaRPr lang="ru-RU" sz="1800" kern="1200" dirty="0">
            <a:latin typeface="Comic Sans MS" pitchFamily="66" charset="0"/>
          </a:endParaRPr>
        </a:p>
      </dsp:txBody>
      <dsp:txXfrm>
        <a:off x="2953" y="2655491"/>
        <a:ext cx="2595704" cy="1338969"/>
      </dsp:txXfrm>
    </dsp:sp>
    <dsp:sp modelId="{5C96898E-44E6-489D-866D-B54A98CDADAC}">
      <dsp:nvSpPr>
        <dsp:cNvPr id="0" name=""/>
        <dsp:cNvSpPr/>
      </dsp:nvSpPr>
      <dsp:spPr>
        <a:xfrm>
          <a:off x="2971803" y="2667002"/>
          <a:ext cx="2724666" cy="1326614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…………………..</a:t>
          </a:r>
          <a:endParaRPr lang="ru-RU" sz="1800" kern="1200" dirty="0"/>
        </a:p>
      </dsp:txBody>
      <dsp:txXfrm>
        <a:off x="2971803" y="2667002"/>
        <a:ext cx="2724666" cy="1326614"/>
      </dsp:txXfrm>
    </dsp:sp>
    <dsp:sp modelId="{7E7E8377-37D7-48F0-92EE-CCDF8A6D8308}">
      <dsp:nvSpPr>
        <dsp:cNvPr id="0" name=""/>
        <dsp:cNvSpPr/>
      </dsp:nvSpPr>
      <dsp:spPr>
        <a:xfrm>
          <a:off x="6219490" y="2655491"/>
          <a:ext cx="2388156" cy="133896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omic Sans MS" pitchFamily="66" charset="0"/>
            </a:rPr>
            <a:t>Постиндустриальное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omic Sans MS" pitchFamily="66" charset="0"/>
            </a:rPr>
            <a:t>(информационное)</a:t>
          </a:r>
          <a:endParaRPr lang="ru-RU" sz="1800" kern="1200" dirty="0">
            <a:latin typeface="Comic Sans MS" pitchFamily="66" charset="0"/>
          </a:endParaRPr>
        </a:p>
      </dsp:txBody>
      <dsp:txXfrm>
        <a:off x="6219490" y="2655491"/>
        <a:ext cx="2388156" cy="13389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2794B2-53D0-4648-9ACA-5BC95B549B36}">
      <dsp:nvSpPr>
        <dsp:cNvPr id="0" name=""/>
        <dsp:cNvSpPr/>
      </dsp:nvSpPr>
      <dsp:spPr>
        <a:xfrm>
          <a:off x="4284417" y="1922216"/>
          <a:ext cx="2936802" cy="813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283"/>
              </a:lnTo>
              <a:lnTo>
                <a:pt x="2936802" y="554283"/>
              </a:lnTo>
              <a:lnTo>
                <a:pt x="2936802" y="813930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1285D-C229-47D1-9E34-209411974682}">
      <dsp:nvSpPr>
        <dsp:cNvPr id="0" name=""/>
        <dsp:cNvSpPr/>
      </dsp:nvSpPr>
      <dsp:spPr>
        <a:xfrm>
          <a:off x="4238697" y="1922216"/>
          <a:ext cx="91440" cy="744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4790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6F32B-C2C9-4F19-A519-0199E5FCA163}">
      <dsp:nvSpPr>
        <dsp:cNvPr id="0" name=""/>
        <dsp:cNvSpPr/>
      </dsp:nvSpPr>
      <dsp:spPr>
        <a:xfrm>
          <a:off x="1236980" y="1922216"/>
          <a:ext cx="3047436" cy="813930"/>
        </a:xfrm>
        <a:custGeom>
          <a:avLst/>
          <a:gdLst/>
          <a:ahLst/>
          <a:cxnLst/>
          <a:rect l="0" t="0" r="0" b="0"/>
          <a:pathLst>
            <a:path>
              <a:moveTo>
                <a:pt x="3047436" y="0"/>
              </a:moveTo>
              <a:lnTo>
                <a:pt x="3047436" y="554283"/>
              </a:lnTo>
              <a:lnTo>
                <a:pt x="0" y="554283"/>
              </a:lnTo>
              <a:lnTo>
                <a:pt x="0" y="813930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743A5-29F1-4016-A5CA-28D24410B999}">
      <dsp:nvSpPr>
        <dsp:cNvPr id="0" name=""/>
        <dsp:cNvSpPr/>
      </dsp:nvSpPr>
      <dsp:spPr>
        <a:xfrm>
          <a:off x="3048004" y="685803"/>
          <a:ext cx="2472825" cy="1236412"/>
        </a:xfrm>
        <a:prstGeom prst="rect">
          <a:avLst/>
        </a:prstGeom>
        <a:solidFill>
          <a:schemeClr val="bg2">
            <a:lumMod val="5000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Виды политических режимов</a:t>
          </a:r>
          <a:endParaRPr lang="ru-RU" sz="2500" kern="1200" dirty="0">
            <a:latin typeface="Comic Sans MS" pitchFamily="66" charset="0"/>
          </a:endParaRPr>
        </a:p>
      </dsp:txBody>
      <dsp:txXfrm>
        <a:off x="3048004" y="685803"/>
        <a:ext cx="2472825" cy="1236412"/>
      </dsp:txXfrm>
    </dsp:sp>
    <dsp:sp modelId="{010CBCD6-FA98-4737-967C-0EC64499EB0B}">
      <dsp:nvSpPr>
        <dsp:cNvPr id="0" name=""/>
        <dsp:cNvSpPr/>
      </dsp:nvSpPr>
      <dsp:spPr>
        <a:xfrm>
          <a:off x="567" y="2736146"/>
          <a:ext cx="2472825" cy="1236412"/>
        </a:xfrm>
        <a:prstGeom prst="rect">
          <a:avLst/>
        </a:prstGeom>
        <a:solidFill>
          <a:schemeClr val="bg2">
            <a:lumMod val="5000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Демократия</a:t>
          </a:r>
          <a:endParaRPr lang="ru-RU" sz="2500" kern="1200" dirty="0">
            <a:latin typeface="Comic Sans MS" pitchFamily="66" charset="0"/>
          </a:endParaRPr>
        </a:p>
      </dsp:txBody>
      <dsp:txXfrm>
        <a:off x="567" y="2736146"/>
        <a:ext cx="2472825" cy="1236412"/>
      </dsp:txXfrm>
    </dsp:sp>
    <dsp:sp modelId="{8FD7E6AD-A0E7-430A-97F7-216BA2E95217}">
      <dsp:nvSpPr>
        <dsp:cNvPr id="0" name=""/>
        <dsp:cNvSpPr/>
      </dsp:nvSpPr>
      <dsp:spPr>
        <a:xfrm>
          <a:off x="3048004" y="2667006"/>
          <a:ext cx="2472825" cy="1236412"/>
        </a:xfrm>
        <a:prstGeom prst="rect">
          <a:avLst/>
        </a:prstGeom>
        <a:solidFill>
          <a:schemeClr val="bg2">
            <a:lumMod val="5000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……………………</a:t>
          </a:r>
          <a:endParaRPr lang="ru-RU" sz="2500" kern="1200" dirty="0">
            <a:latin typeface="Comic Sans MS" pitchFamily="66" charset="0"/>
          </a:endParaRPr>
        </a:p>
      </dsp:txBody>
      <dsp:txXfrm>
        <a:off x="3048004" y="2667006"/>
        <a:ext cx="2472825" cy="1236412"/>
      </dsp:txXfrm>
    </dsp:sp>
    <dsp:sp modelId="{9794BD27-35DD-4B4E-A88B-90BA983E9788}">
      <dsp:nvSpPr>
        <dsp:cNvPr id="0" name=""/>
        <dsp:cNvSpPr/>
      </dsp:nvSpPr>
      <dsp:spPr>
        <a:xfrm>
          <a:off x="5984806" y="2736146"/>
          <a:ext cx="2472825" cy="1236412"/>
        </a:xfrm>
        <a:prstGeom prst="rect">
          <a:avLst/>
        </a:prstGeom>
        <a:solidFill>
          <a:schemeClr val="bg2">
            <a:lumMod val="5000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Тоталитаризм</a:t>
          </a:r>
          <a:endParaRPr lang="ru-RU" sz="2500" kern="1200" dirty="0">
            <a:latin typeface="Comic Sans MS" pitchFamily="66" charset="0"/>
          </a:endParaRPr>
        </a:p>
      </dsp:txBody>
      <dsp:txXfrm>
        <a:off x="5984806" y="2736146"/>
        <a:ext cx="2472825" cy="12364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A38B78-4041-4DC0-8E39-E563642CE860}">
      <dsp:nvSpPr>
        <dsp:cNvPr id="0" name=""/>
        <dsp:cNvSpPr/>
      </dsp:nvSpPr>
      <dsp:spPr>
        <a:xfrm>
          <a:off x="4114800" y="1872170"/>
          <a:ext cx="2241987" cy="71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815"/>
              </a:lnTo>
              <a:lnTo>
                <a:pt x="2241987" y="327815"/>
              </a:lnTo>
              <a:lnTo>
                <a:pt x="2241987" y="718626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05C3F-E959-4481-B455-62024C5BB504}">
      <dsp:nvSpPr>
        <dsp:cNvPr id="0" name=""/>
        <dsp:cNvSpPr/>
      </dsp:nvSpPr>
      <dsp:spPr>
        <a:xfrm>
          <a:off x="1861014" y="1872170"/>
          <a:ext cx="2253785" cy="718626"/>
        </a:xfrm>
        <a:custGeom>
          <a:avLst/>
          <a:gdLst/>
          <a:ahLst/>
          <a:cxnLst/>
          <a:rect l="0" t="0" r="0" b="0"/>
          <a:pathLst>
            <a:path>
              <a:moveTo>
                <a:pt x="2253785" y="0"/>
              </a:moveTo>
              <a:lnTo>
                <a:pt x="2253785" y="327815"/>
              </a:lnTo>
              <a:lnTo>
                <a:pt x="0" y="327815"/>
              </a:lnTo>
              <a:lnTo>
                <a:pt x="0" y="718626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70FE1-9AB5-4969-B2A1-084F4F7D80FD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Comic Sans MS" pitchFamily="66" charset="0"/>
            </a:rPr>
            <a:t>Уровни научного познания</a:t>
          </a:r>
          <a:endParaRPr lang="ru-RU" sz="3700" kern="1200" dirty="0">
            <a:latin typeface="Comic Sans MS" pitchFamily="66" charset="0"/>
          </a:endParaRPr>
        </a:p>
      </dsp:txBody>
      <dsp:txXfrm>
        <a:off x="2253797" y="11168"/>
        <a:ext cx="3722005" cy="1861002"/>
      </dsp:txXfrm>
    </dsp:sp>
    <dsp:sp modelId="{5C48985B-0448-4835-9C90-CB5254B462D9}">
      <dsp:nvSpPr>
        <dsp:cNvPr id="0" name=""/>
        <dsp:cNvSpPr/>
      </dsp:nvSpPr>
      <dsp:spPr>
        <a:xfrm>
          <a:off x="11" y="2590797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Comic Sans MS" pitchFamily="66" charset="0"/>
            </a:rPr>
            <a:t>Теоретический</a:t>
          </a:r>
          <a:endParaRPr lang="ru-RU" sz="3700" kern="1200" dirty="0">
            <a:latin typeface="Comic Sans MS" pitchFamily="66" charset="0"/>
          </a:endParaRPr>
        </a:p>
      </dsp:txBody>
      <dsp:txXfrm>
        <a:off x="11" y="2590797"/>
        <a:ext cx="3722005" cy="1861002"/>
      </dsp:txXfrm>
    </dsp:sp>
    <dsp:sp modelId="{E81C23D8-ADEE-4C1D-BB76-46CC8487CCC7}">
      <dsp:nvSpPr>
        <dsp:cNvPr id="0" name=""/>
        <dsp:cNvSpPr/>
      </dsp:nvSpPr>
      <dsp:spPr>
        <a:xfrm>
          <a:off x="4495784" y="2590797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…………………..</a:t>
          </a:r>
          <a:endParaRPr lang="ru-RU" sz="3700" kern="1200" dirty="0"/>
        </a:p>
      </dsp:txBody>
      <dsp:txXfrm>
        <a:off x="4495784" y="2590797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3024E8-203F-44C3-B723-37B87479EDA1}">
      <dsp:nvSpPr>
        <dsp:cNvPr id="0" name=""/>
        <dsp:cNvSpPr/>
      </dsp:nvSpPr>
      <dsp:spPr>
        <a:xfrm>
          <a:off x="4098607" y="1888801"/>
          <a:ext cx="2927443" cy="626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179"/>
              </a:lnTo>
              <a:lnTo>
                <a:pt x="2927443" y="374179"/>
              </a:lnTo>
              <a:lnTo>
                <a:pt x="2927443" y="62680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B03E5-76B6-41A8-9D75-350B01977500}">
      <dsp:nvSpPr>
        <dsp:cNvPr id="0" name=""/>
        <dsp:cNvSpPr/>
      </dsp:nvSpPr>
      <dsp:spPr>
        <a:xfrm>
          <a:off x="4052887" y="1888801"/>
          <a:ext cx="91440" cy="626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79"/>
              </a:lnTo>
              <a:lnTo>
                <a:pt x="61912" y="374179"/>
              </a:lnTo>
              <a:lnTo>
                <a:pt x="61912" y="62680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9ADB6-41AF-4CD9-B3A0-BB1408F43D0C}">
      <dsp:nvSpPr>
        <dsp:cNvPr id="0" name=""/>
        <dsp:cNvSpPr/>
      </dsp:nvSpPr>
      <dsp:spPr>
        <a:xfrm>
          <a:off x="1203548" y="1888801"/>
          <a:ext cx="2895058" cy="626809"/>
        </a:xfrm>
        <a:custGeom>
          <a:avLst/>
          <a:gdLst/>
          <a:ahLst/>
          <a:cxnLst/>
          <a:rect l="0" t="0" r="0" b="0"/>
          <a:pathLst>
            <a:path>
              <a:moveTo>
                <a:pt x="2895058" y="0"/>
              </a:moveTo>
              <a:lnTo>
                <a:pt x="2895058" y="374179"/>
              </a:lnTo>
              <a:lnTo>
                <a:pt x="0" y="374179"/>
              </a:lnTo>
              <a:lnTo>
                <a:pt x="0" y="62680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8BC7F-5AF9-4CD7-8B89-53DD48959B60}">
      <dsp:nvSpPr>
        <dsp:cNvPr id="0" name=""/>
        <dsp:cNvSpPr/>
      </dsp:nvSpPr>
      <dsp:spPr>
        <a:xfrm>
          <a:off x="2895611" y="685805"/>
          <a:ext cx="2405992" cy="1202996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Научное познание</a:t>
          </a:r>
          <a:endParaRPr lang="ru-RU" sz="3600" kern="1200" dirty="0">
            <a:latin typeface="Comic Sans MS" pitchFamily="66" charset="0"/>
          </a:endParaRPr>
        </a:p>
      </dsp:txBody>
      <dsp:txXfrm>
        <a:off x="2895611" y="685805"/>
        <a:ext cx="2405992" cy="1202996"/>
      </dsp:txXfrm>
    </dsp:sp>
    <dsp:sp modelId="{533CCBB5-CB27-4D29-86F0-0553DA01B695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Теория</a:t>
          </a:r>
          <a:endParaRPr lang="ru-RU" sz="3600" kern="1200" dirty="0">
            <a:latin typeface="Comic Sans MS" pitchFamily="66" charset="0"/>
          </a:endParaRPr>
        </a:p>
      </dsp:txBody>
      <dsp:txXfrm>
        <a:off x="552" y="2515610"/>
        <a:ext cx="2405992" cy="1202996"/>
      </dsp:txXfrm>
    </dsp:sp>
    <dsp:sp modelId="{4024E85E-1C9E-4FD7-BF42-7710AE2793AA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………….</a:t>
          </a:r>
          <a:endParaRPr lang="ru-RU" sz="3600" kern="1200" dirty="0"/>
        </a:p>
      </dsp:txBody>
      <dsp:txXfrm>
        <a:off x="2911803" y="2515610"/>
        <a:ext cx="2405992" cy="1202996"/>
      </dsp:txXfrm>
    </dsp:sp>
    <dsp:sp modelId="{A4955B5B-F277-4FAA-A333-DCD20C1E436A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Законы</a:t>
          </a:r>
          <a:endParaRPr lang="ru-RU" sz="3600" kern="1200" dirty="0">
            <a:latin typeface="Comic Sans MS" pitchFamily="66" charset="0"/>
          </a:endParaRPr>
        </a:p>
      </dsp:txBody>
      <dsp:txXfrm>
        <a:off x="5823054" y="2515610"/>
        <a:ext cx="2405992" cy="120299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1D72A3-0CB1-49A1-9100-83E8BD6FDF3D}">
      <dsp:nvSpPr>
        <dsp:cNvPr id="0" name=""/>
        <dsp:cNvSpPr/>
      </dsp:nvSpPr>
      <dsp:spPr>
        <a:xfrm>
          <a:off x="4343400" y="23241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64"/>
              </a:lnTo>
              <a:lnTo>
                <a:pt x="3072987" y="266664"/>
              </a:lnTo>
              <a:lnTo>
                <a:pt x="3072987" y="533328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AF8E-82B9-4BFC-B80E-33C8F8D06510}">
      <dsp:nvSpPr>
        <dsp:cNvPr id="0" name=""/>
        <dsp:cNvSpPr/>
      </dsp:nvSpPr>
      <dsp:spPr>
        <a:xfrm>
          <a:off x="4297680" y="2324135"/>
          <a:ext cx="91440" cy="533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328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7CF93-1B4A-4F9A-8533-CA19A2CE3006}">
      <dsp:nvSpPr>
        <dsp:cNvPr id="0" name=""/>
        <dsp:cNvSpPr/>
      </dsp:nvSpPr>
      <dsp:spPr>
        <a:xfrm>
          <a:off x="1270412" y="23241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66664"/>
              </a:lnTo>
              <a:lnTo>
                <a:pt x="0" y="266664"/>
              </a:lnTo>
              <a:lnTo>
                <a:pt x="0" y="533328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D5C35-FDFF-4134-98B0-700ACF73E6FC}">
      <dsp:nvSpPr>
        <dsp:cNvPr id="0" name=""/>
        <dsp:cNvSpPr/>
      </dsp:nvSpPr>
      <dsp:spPr>
        <a:xfrm>
          <a:off x="3073570" y="1054306"/>
          <a:ext cx="2539658" cy="126982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Признаки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…… власти</a:t>
          </a:r>
          <a:endParaRPr lang="ru-RU" sz="1900" kern="1200" dirty="0">
            <a:latin typeface="Comic Sans MS" pitchFamily="66" charset="0"/>
          </a:endParaRPr>
        </a:p>
      </dsp:txBody>
      <dsp:txXfrm>
        <a:off x="3073570" y="1054306"/>
        <a:ext cx="2539658" cy="1269829"/>
      </dsp:txXfrm>
    </dsp:sp>
    <dsp:sp modelId="{F0FE9A01-5B28-4F33-9074-710C3DFABB7F}">
      <dsp:nvSpPr>
        <dsp:cNvPr id="0" name=""/>
        <dsp:cNvSpPr/>
      </dsp:nvSpPr>
      <dsp:spPr>
        <a:xfrm>
          <a:off x="583" y="2857464"/>
          <a:ext cx="2539658" cy="126982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Возможность законного использования силы</a:t>
          </a:r>
          <a:endParaRPr lang="ru-RU" sz="1900" kern="1200" dirty="0">
            <a:latin typeface="Comic Sans MS" pitchFamily="66" charset="0"/>
          </a:endParaRPr>
        </a:p>
      </dsp:txBody>
      <dsp:txXfrm>
        <a:off x="583" y="2857464"/>
        <a:ext cx="2539658" cy="1269829"/>
      </dsp:txXfrm>
    </dsp:sp>
    <dsp:sp modelId="{069FD40D-5EF1-4A2F-B6B1-A284CFC96183}">
      <dsp:nvSpPr>
        <dsp:cNvPr id="0" name=""/>
        <dsp:cNvSpPr/>
      </dsp:nvSpPr>
      <dsp:spPr>
        <a:xfrm>
          <a:off x="3073570" y="2857464"/>
          <a:ext cx="2539658" cy="126982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Общеобязательность решений</a:t>
          </a:r>
          <a:endParaRPr lang="ru-RU" sz="1900" kern="1200" dirty="0">
            <a:latin typeface="Comic Sans MS" pitchFamily="66" charset="0"/>
          </a:endParaRPr>
        </a:p>
      </dsp:txBody>
      <dsp:txXfrm>
        <a:off x="3073570" y="2857464"/>
        <a:ext cx="2539658" cy="1269829"/>
      </dsp:txXfrm>
    </dsp:sp>
    <dsp:sp modelId="{35AD0877-D2B5-45A6-993D-593FD95B1F24}">
      <dsp:nvSpPr>
        <dsp:cNvPr id="0" name=""/>
        <dsp:cNvSpPr/>
      </dsp:nvSpPr>
      <dsp:spPr>
        <a:xfrm>
          <a:off x="6146557" y="2857464"/>
          <a:ext cx="2539658" cy="1269829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Верховенство над иными видами власти</a:t>
          </a:r>
          <a:endParaRPr lang="ru-RU" sz="1900" kern="1200" dirty="0">
            <a:latin typeface="Comic Sans MS" pitchFamily="66" charset="0"/>
          </a:endParaRPr>
        </a:p>
      </dsp:txBody>
      <dsp:txXfrm>
        <a:off x="6146557" y="2857464"/>
        <a:ext cx="2539658" cy="12698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E5ED9-F704-44D1-B002-A4AF5F98A6BF}">
      <dsp:nvSpPr>
        <dsp:cNvPr id="0" name=""/>
        <dsp:cNvSpPr/>
      </dsp:nvSpPr>
      <dsp:spPr>
        <a:xfrm>
          <a:off x="2660563" y="1177881"/>
          <a:ext cx="1489125" cy="858864"/>
        </a:xfrm>
        <a:custGeom>
          <a:avLst/>
          <a:gdLst/>
          <a:ahLst/>
          <a:cxnLst/>
          <a:rect l="0" t="0" r="0" b="0"/>
          <a:pathLst>
            <a:path>
              <a:moveTo>
                <a:pt x="1489125" y="0"/>
              </a:moveTo>
              <a:lnTo>
                <a:pt x="1489125" y="858864"/>
              </a:lnTo>
              <a:lnTo>
                <a:pt x="0" y="858864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FB259-09F9-4310-98C0-9587E72A9ABE}">
      <dsp:nvSpPr>
        <dsp:cNvPr id="0" name=""/>
        <dsp:cNvSpPr/>
      </dsp:nvSpPr>
      <dsp:spPr>
        <a:xfrm>
          <a:off x="4149688" y="1177881"/>
          <a:ext cx="2514588" cy="422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62"/>
              </a:lnTo>
              <a:lnTo>
                <a:pt x="2514588" y="174962"/>
              </a:lnTo>
              <a:lnTo>
                <a:pt x="2514588" y="422317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58C9-EEDE-442A-801A-6DE7A8BC0D90}">
      <dsp:nvSpPr>
        <dsp:cNvPr id="0" name=""/>
        <dsp:cNvSpPr/>
      </dsp:nvSpPr>
      <dsp:spPr>
        <a:xfrm>
          <a:off x="4149688" y="1177881"/>
          <a:ext cx="2362194" cy="2170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844"/>
              </a:lnTo>
              <a:lnTo>
                <a:pt x="2362194" y="1922844"/>
              </a:lnTo>
              <a:lnTo>
                <a:pt x="2362194" y="217019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241E-AF21-4FC3-AC40-79545B13646A}">
      <dsp:nvSpPr>
        <dsp:cNvPr id="0" name=""/>
        <dsp:cNvSpPr/>
      </dsp:nvSpPr>
      <dsp:spPr>
        <a:xfrm>
          <a:off x="1264326" y="1177881"/>
          <a:ext cx="2885362" cy="2168750"/>
        </a:xfrm>
        <a:custGeom>
          <a:avLst/>
          <a:gdLst/>
          <a:ahLst/>
          <a:cxnLst/>
          <a:rect l="0" t="0" r="0" b="0"/>
          <a:pathLst>
            <a:path>
              <a:moveTo>
                <a:pt x="2885362" y="0"/>
              </a:moveTo>
              <a:lnTo>
                <a:pt x="2885362" y="1921395"/>
              </a:lnTo>
              <a:lnTo>
                <a:pt x="0" y="1921395"/>
              </a:lnTo>
              <a:lnTo>
                <a:pt x="0" y="2168750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54404-FBB3-4C0F-A2A4-D9426C9EBAEE}">
      <dsp:nvSpPr>
        <dsp:cNvPr id="0" name=""/>
        <dsp:cNvSpPr/>
      </dsp:nvSpPr>
      <dsp:spPr>
        <a:xfrm>
          <a:off x="2971807" y="0"/>
          <a:ext cx="2355763" cy="1177881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itchFamily="66" charset="0"/>
            </a:rPr>
            <a:t>……….</a:t>
          </a:r>
          <a:endParaRPr lang="ru-RU" sz="2900" kern="1200" dirty="0">
            <a:latin typeface="Comic Sans MS" pitchFamily="66" charset="0"/>
          </a:endParaRPr>
        </a:p>
      </dsp:txBody>
      <dsp:txXfrm>
        <a:off x="2971807" y="0"/>
        <a:ext cx="2355763" cy="1177881"/>
      </dsp:txXfrm>
    </dsp:sp>
    <dsp:sp modelId="{C98DFE05-7B8B-4AFD-80A2-2B05FB7FCC3A}">
      <dsp:nvSpPr>
        <dsp:cNvPr id="0" name=""/>
        <dsp:cNvSpPr/>
      </dsp:nvSpPr>
      <dsp:spPr>
        <a:xfrm>
          <a:off x="86444" y="3346632"/>
          <a:ext cx="2355763" cy="1177881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itchFamily="66" charset="0"/>
            </a:rPr>
            <a:t>Депрессия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itchFamily="66" charset="0"/>
            </a:rPr>
            <a:t>(рецессия)</a:t>
          </a:r>
          <a:endParaRPr lang="ru-RU" sz="2900" kern="1200" dirty="0">
            <a:latin typeface="Comic Sans MS" pitchFamily="66" charset="0"/>
          </a:endParaRPr>
        </a:p>
      </dsp:txBody>
      <dsp:txXfrm>
        <a:off x="86444" y="3346632"/>
        <a:ext cx="2355763" cy="1177881"/>
      </dsp:txXfrm>
    </dsp:sp>
    <dsp:sp modelId="{9EA5B68D-D2C9-4276-85F9-2957464065C1}">
      <dsp:nvSpPr>
        <dsp:cNvPr id="0" name=""/>
        <dsp:cNvSpPr/>
      </dsp:nvSpPr>
      <dsp:spPr>
        <a:xfrm>
          <a:off x="5334001" y="3348081"/>
          <a:ext cx="2355763" cy="1177881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Оживление</a:t>
          </a:r>
          <a:endParaRPr lang="ru-RU" sz="2900" kern="1200" dirty="0"/>
        </a:p>
      </dsp:txBody>
      <dsp:txXfrm>
        <a:off x="5334001" y="3348081"/>
        <a:ext cx="2355763" cy="1177881"/>
      </dsp:txXfrm>
    </dsp:sp>
    <dsp:sp modelId="{0F3160DF-1B85-42B0-B42D-493B56711811}">
      <dsp:nvSpPr>
        <dsp:cNvPr id="0" name=""/>
        <dsp:cNvSpPr/>
      </dsp:nvSpPr>
      <dsp:spPr>
        <a:xfrm>
          <a:off x="5486395" y="1600199"/>
          <a:ext cx="2355763" cy="1177881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itchFamily="66" charset="0"/>
            </a:rPr>
            <a:t>Подъем</a:t>
          </a:r>
          <a:endParaRPr lang="ru-RU" sz="2900" kern="1200" dirty="0">
            <a:latin typeface="Comic Sans MS" pitchFamily="66" charset="0"/>
          </a:endParaRPr>
        </a:p>
      </dsp:txBody>
      <dsp:txXfrm>
        <a:off x="5486395" y="1600199"/>
        <a:ext cx="2355763" cy="1177881"/>
      </dsp:txXfrm>
    </dsp:sp>
    <dsp:sp modelId="{686DEC34-9DCE-44B6-B698-088BD24B83A2}">
      <dsp:nvSpPr>
        <dsp:cNvPr id="0" name=""/>
        <dsp:cNvSpPr/>
      </dsp:nvSpPr>
      <dsp:spPr>
        <a:xfrm>
          <a:off x="304800" y="1447804"/>
          <a:ext cx="2355763" cy="1177881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itchFamily="66" charset="0"/>
            </a:rPr>
            <a:t>Кризис</a:t>
          </a:r>
          <a:endParaRPr lang="ru-RU" sz="2900" kern="1200" dirty="0">
            <a:latin typeface="Comic Sans MS" pitchFamily="66" charset="0"/>
          </a:endParaRPr>
        </a:p>
      </dsp:txBody>
      <dsp:txXfrm>
        <a:off x="304800" y="1447804"/>
        <a:ext cx="2355763" cy="11778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55D811-81BE-4110-A4E9-D562356FB461}">
      <dsp:nvSpPr>
        <dsp:cNvPr id="0" name=""/>
        <dsp:cNvSpPr/>
      </dsp:nvSpPr>
      <dsp:spPr>
        <a:xfrm>
          <a:off x="2724163" y="0"/>
          <a:ext cx="4419598" cy="3162300"/>
        </a:xfrm>
        <a:prstGeom prst="triangle">
          <a:avLst/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Дошкольные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Образовательные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учреждения</a:t>
          </a:r>
          <a:endParaRPr lang="ru-RU" sz="1900" kern="1200" dirty="0">
            <a:latin typeface="Comic Sans MS" pitchFamily="66" charset="0"/>
          </a:endParaRPr>
        </a:p>
      </dsp:txBody>
      <dsp:txXfrm>
        <a:off x="2724163" y="0"/>
        <a:ext cx="4419598" cy="3162300"/>
      </dsp:txXfrm>
    </dsp:sp>
    <dsp:sp modelId="{F9EEA57B-F99A-4FAF-8D4D-D0B60E811F5A}">
      <dsp:nvSpPr>
        <dsp:cNvPr id="0" name=""/>
        <dsp:cNvSpPr/>
      </dsp:nvSpPr>
      <dsp:spPr>
        <a:xfrm>
          <a:off x="609596" y="3124194"/>
          <a:ext cx="4305313" cy="3162300"/>
        </a:xfrm>
        <a:prstGeom prst="triangle">
          <a:avLst/>
        </a:prstGeom>
        <a:solidFill>
          <a:schemeClr val="bg2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omic Sans MS" pitchFamily="66" charset="0"/>
            </a:rPr>
            <a:t>Средние специальные заведения</a:t>
          </a:r>
          <a:endParaRPr lang="ru-RU" sz="1900" kern="1200" dirty="0">
            <a:latin typeface="Comic Sans MS" pitchFamily="66" charset="0"/>
          </a:endParaRPr>
        </a:p>
      </dsp:txBody>
      <dsp:txXfrm>
        <a:off x="609596" y="3124194"/>
        <a:ext cx="4305313" cy="3162300"/>
      </dsp:txXfrm>
    </dsp:sp>
    <dsp:sp modelId="{7EDD2C03-7560-482A-98D5-75D6B136ABDF}">
      <dsp:nvSpPr>
        <dsp:cNvPr id="0" name=""/>
        <dsp:cNvSpPr/>
      </dsp:nvSpPr>
      <dsp:spPr>
        <a:xfrm rot="10800000">
          <a:off x="2724163" y="3162300"/>
          <a:ext cx="4419598" cy="3162300"/>
        </a:xfrm>
        <a:prstGeom prst="triangle">
          <a:avLst/>
        </a:prstGeom>
        <a:solidFill>
          <a:schemeClr val="accent1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Comic Sans MS" pitchFamily="66" charset="0"/>
            </a:rPr>
            <a:t>Общеобразова-тельные</a:t>
          </a:r>
          <a:r>
            <a:rPr lang="ru-RU" sz="2000" kern="1200" dirty="0" smtClean="0">
              <a:latin typeface="Comic Sans MS" pitchFamily="66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учреждения</a:t>
          </a:r>
          <a:endParaRPr lang="ru-RU" sz="2000" kern="1200" dirty="0">
            <a:latin typeface="Comic Sans MS" pitchFamily="66" charset="0"/>
          </a:endParaRPr>
        </a:p>
      </dsp:txBody>
      <dsp:txXfrm rot="10800000">
        <a:off x="2724163" y="3162300"/>
        <a:ext cx="4419598" cy="3162300"/>
      </dsp:txXfrm>
    </dsp:sp>
    <dsp:sp modelId="{CCE836B0-1C66-49AB-A812-F86A7A9CB045}">
      <dsp:nvSpPr>
        <dsp:cNvPr id="0" name=""/>
        <dsp:cNvSpPr/>
      </dsp:nvSpPr>
      <dsp:spPr>
        <a:xfrm>
          <a:off x="4953047" y="3162300"/>
          <a:ext cx="4381461" cy="3162300"/>
        </a:xfrm>
        <a:prstGeom prst="triangle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…………………….</a:t>
          </a:r>
          <a:endParaRPr lang="ru-RU" sz="1900" kern="1200" dirty="0"/>
        </a:p>
      </dsp:txBody>
      <dsp:txXfrm>
        <a:off x="4953047" y="3162300"/>
        <a:ext cx="4381461" cy="31623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86A205-F8E6-4873-A597-61C4AE2C2529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85E7E-F699-4465-9A56-58DC0E0ABAC4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0B924-C7BB-4DCC-A230-867C5D560790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latin typeface="Comic Sans MS" pitchFamily="66" charset="0"/>
            </a:rPr>
            <a:t>Формы правления</a:t>
          </a:r>
          <a:endParaRPr lang="ru-RU" sz="5600" kern="1200" dirty="0">
            <a:latin typeface="Comic Sans MS" pitchFamily="66" charset="0"/>
          </a:endParaRPr>
        </a:p>
      </dsp:txBody>
      <dsp:txXfrm>
        <a:off x="2253797" y="11168"/>
        <a:ext cx="3722005" cy="1861002"/>
      </dsp:txXfrm>
    </dsp:sp>
    <dsp:sp modelId="{3854C506-93C0-46FD-BDCE-5A39AAD151EA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latin typeface="Comic Sans MS" pitchFamily="66" charset="0"/>
            </a:rPr>
            <a:t>Монархия</a:t>
          </a:r>
          <a:endParaRPr lang="ru-RU" sz="5600" kern="1200" dirty="0">
            <a:latin typeface="Comic Sans MS" pitchFamily="66" charset="0"/>
          </a:endParaRPr>
        </a:p>
      </dsp:txBody>
      <dsp:txXfrm>
        <a:off x="1984" y="2653792"/>
        <a:ext cx="3722005" cy="1861002"/>
      </dsp:txXfrm>
    </dsp:sp>
    <dsp:sp modelId="{201F0ADB-9121-46D5-B2BB-B14A79685A76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bg2">
            <a:lumMod val="5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…………..</a:t>
          </a:r>
          <a:endParaRPr lang="ru-RU" sz="5600" kern="1200" dirty="0"/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Comic Sans MS" pitchFamily="66" charset="0"/>
              </a:rPr>
              <a:t>Подготовка к ЕГЭ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5791200" cy="1752600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Выполнила ученица 10-го класса Моторина Валерия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пропущено в схеме?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10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6248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Индустриальное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6096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6172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Авторитаризм(авторитарный)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Эмпиристический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Гипотеза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6248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Государственной (политической)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6172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Фазы экономического цикла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04800" y="0"/>
          <a:ext cx="9906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6324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Высшие учебные заведения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6172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Республика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Подготовка к ЕГЭ</vt:lpstr>
      <vt:lpstr>Какое слово пропущено в схеме?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школа-4</dc:creator>
  <cp:lastModifiedBy>Валя</cp:lastModifiedBy>
  <cp:revision>5</cp:revision>
  <dcterms:created xsi:type="dcterms:W3CDTF">2016-01-26T08:22:52Z</dcterms:created>
  <dcterms:modified xsi:type="dcterms:W3CDTF">2016-02-17T17:54:02Z</dcterms:modified>
</cp:coreProperties>
</file>