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4D59BA7-A5A8-4628-B31E-94DFB296423E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3CD0108-2830-41E8-BE53-086501B05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9BA7-A5A8-4628-B31E-94DFB296423E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0108-2830-41E8-BE53-086501B05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9BA7-A5A8-4628-B31E-94DFB296423E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0108-2830-41E8-BE53-086501B05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4D59BA7-A5A8-4628-B31E-94DFB296423E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0108-2830-41E8-BE53-086501B05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4D59BA7-A5A8-4628-B31E-94DFB296423E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3CD0108-2830-41E8-BE53-086501B05FA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4D59BA7-A5A8-4628-B31E-94DFB296423E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3CD0108-2830-41E8-BE53-086501B05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4D59BA7-A5A8-4628-B31E-94DFB296423E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3CD0108-2830-41E8-BE53-086501B05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9BA7-A5A8-4628-B31E-94DFB296423E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0108-2830-41E8-BE53-086501B05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4D59BA7-A5A8-4628-B31E-94DFB296423E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3CD0108-2830-41E8-BE53-086501B05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4D59BA7-A5A8-4628-B31E-94DFB296423E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3CD0108-2830-41E8-BE53-086501B05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4D59BA7-A5A8-4628-B31E-94DFB296423E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3CD0108-2830-41E8-BE53-086501B05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4D59BA7-A5A8-4628-B31E-94DFB296423E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3CD0108-2830-41E8-BE53-086501B05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8062912" cy="1470025"/>
          </a:xfrm>
        </p:spPr>
        <p:txBody>
          <a:bodyPr/>
          <a:lstStyle/>
          <a:p>
            <a:r>
              <a:rPr lang="ru-RU" dirty="0" smtClean="0"/>
              <a:t>Подготовка к </a:t>
            </a:r>
            <a:r>
              <a:rPr lang="ru-RU" dirty="0" smtClean="0"/>
              <a:t>ГИА</a:t>
            </a:r>
            <a:br>
              <a:rPr lang="ru-RU" dirty="0" smtClean="0"/>
            </a:br>
            <a:r>
              <a:rPr lang="ru-RU" dirty="0" smtClean="0"/>
              <a:t>обществознание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979712" y="5085184"/>
            <a:ext cx="6623744" cy="1512168"/>
          </a:xfrm>
        </p:spPr>
        <p:txBody>
          <a:bodyPr/>
          <a:lstStyle/>
          <a:p>
            <a:r>
              <a:rPr lang="ru-RU" dirty="0" smtClean="0"/>
              <a:t>Работу выполнил ученик 11-ого </a:t>
            </a:r>
          </a:p>
          <a:p>
            <a:r>
              <a:rPr lang="ru-RU" dirty="0" smtClean="0"/>
              <a:t>Чугаев Артур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Общество и Природа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346392"/>
          </a:xfrm>
        </p:spPr>
        <p:txBody>
          <a:bodyPr/>
          <a:lstStyle/>
          <a:p>
            <a:r>
              <a:rPr lang="ru-RU" dirty="0" smtClean="0"/>
              <a:t>1)В широком смысле это весь материальный мир</a:t>
            </a:r>
          </a:p>
          <a:p>
            <a:r>
              <a:rPr lang="ru-RU" dirty="0" smtClean="0"/>
              <a:t>2)Это естественные условия обитания человека</a:t>
            </a:r>
          </a:p>
          <a:p>
            <a:r>
              <a:rPr lang="ru-RU" dirty="0" smtClean="0"/>
              <a:t>3)Это окружающая человека среда</a:t>
            </a:r>
          </a:p>
          <a:p>
            <a:r>
              <a:rPr lang="ru-RU" dirty="0" smtClean="0"/>
              <a:t>4)Это совокупность всех людей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572000" y="515719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475656" y="5373216"/>
          <a:ext cx="6096000" cy="797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98956">
                <a:tc>
                  <a:txBody>
                    <a:bodyPr/>
                    <a:lstStyle/>
                    <a:p>
                      <a:r>
                        <a:rPr lang="ru-RU" dirty="0" smtClean="0"/>
                        <a:t>Черты</a:t>
                      </a:r>
                      <a:r>
                        <a:rPr lang="ru-RU" baseline="0" dirty="0" smtClean="0"/>
                        <a:t> сходства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Черты отличия</a:t>
                      </a:r>
                      <a:endParaRPr lang="ru-RU" dirty="0"/>
                    </a:p>
                  </a:txBody>
                  <a:tcPr/>
                </a:tc>
              </a:tr>
              <a:tr h="3989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Простые </a:t>
            </a:r>
            <a:r>
              <a:rPr lang="ru-RU" dirty="0" smtClean="0"/>
              <a:t>и Сложные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202376"/>
          </a:xfrm>
        </p:spPr>
        <p:txBody>
          <a:bodyPr/>
          <a:lstStyle/>
          <a:p>
            <a:r>
              <a:rPr lang="ru-RU" dirty="0" smtClean="0"/>
              <a:t>1)Часть материального мира</a:t>
            </a:r>
            <a:r>
              <a:rPr lang="en-US" dirty="0" smtClean="0"/>
              <a:t>,</a:t>
            </a:r>
            <a:r>
              <a:rPr lang="ru-RU" dirty="0" smtClean="0"/>
              <a:t> обособившаяся от природы</a:t>
            </a:r>
          </a:p>
          <a:p>
            <a:r>
              <a:rPr lang="ru-RU" dirty="0" smtClean="0"/>
              <a:t>2)Нет государственного аппарата</a:t>
            </a:r>
          </a:p>
          <a:p>
            <a:r>
              <a:rPr lang="ru-RU" dirty="0" smtClean="0"/>
              <a:t>3)Отсутствует социальное расслоение</a:t>
            </a:r>
          </a:p>
          <a:p>
            <a:r>
              <a:rPr lang="ru-RU" dirty="0" smtClean="0"/>
              <a:t>4)Эта в историческом развитии конкретного народа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403648" y="537321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Черты сходства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Черты отличия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Традиционное и Индустриальное Общество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202376"/>
          </a:xfrm>
        </p:spPr>
        <p:txBody>
          <a:bodyPr/>
          <a:lstStyle/>
          <a:p>
            <a:r>
              <a:rPr lang="ru-RU" dirty="0" smtClean="0"/>
              <a:t>1)Передача знаний непосредственно от стариков к молодежи</a:t>
            </a:r>
          </a:p>
          <a:p>
            <a:r>
              <a:rPr lang="ru-RU" dirty="0" smtClean="0"/>
              <a:t>2)Развитие сети образовательных учреждений</a:t>
            </a:r>
          </a:p>
          <a:p>
            <a:r>
              <a:rPr lang="ru-RU" dirty="0" smtClean="0"/>
              <a:t>3)Господство религии</a:t>
            </a:r>
          </a:p>
          <a:p>
            <a:r>
              <a:rPr lang="ru-RU" dirty="0" smtClean="0"/>
              <a:t>4)Бурное развитие науки</a:t>
            </a:r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475656" y="5373216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Черты сходства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Черты отличия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Аграрное и Индустриальное Общество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138480"/>
          </a:xfrm>
        </p:spPr>
        <p:txBody>
          <a:bodyPr/>
          <a:lstStyle/>
          <a:p>
            <a:r>
              <a:rPr lang="ru-RU" dirty="0" smtClean="0"/>
              <a:t>1)Часть материального мира</a:t>
            </a:r>
            <a:r>
              <a:rPr lang="en-US" dirty="0" smtClean="0"/>
              <a:t>,</a:t>
            </a:r>
            <a:r>
              <a:rPr lang="ru-RU" dirty="0" smtClean="0"/>
              <a:t> обособившаяся от природы</a:t>
            </a:r>
          </a:p>
          <a:p>
            <a:r>
              <a:rPr lang="ru-RU" dirty="0" smtClean="0"/>
              <a:t>2)Основная часть населения занята в сельском хозяйстве</a:t>
            </a:r>
          </a:p>
          <a:p>
            <a:r>
              <a:rPr lang="ru-RU" dirty="0" smtClean="0"/>
              <a:t>3)Большинство населения занято на промышленном производстве </a:t>
            </a:r>
          </a:p>
          <a:p>
            <a:r>
              <a:rPr lang="ru-RU" dirty="0" smtClean="0"/>
              <a:t>4)Этап в историческом развитии конкретного народа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5949280"/>
          <a:ext cx="684076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0"/>
                <a:gridCol w="3420380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Черты сходства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Черты отличия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Моральные И Религиозные Нормы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066472"/>
          </a:xfrm>
        </p:spPr>
        <p:txBody>
          <a:bodyPr/>
          <a:lstStyle/>
          <a:p>
            <a:r>
              <a:rPr lang="ru-RU" dirty="0" smtClean="0"/>
              <a:t>1)Выполняют функцию регулятора поведения человека </a:t>
            </a:r>
          </a:p>
          <a:p>
            <a:r>
              <a:rPr lang="ru-RU" dirty="0" smtClean="0"/>
              <a:t>2)Возникла да появления государства </a:t>
            </a:r>
          </a:p>
          <a:p>
            <a:r>
              <a:rPr lang="ru-RU" dirty="0" smtClean="0"/>
              <a:t>3)Основаны на мнении людей о правильном поведении</a:t>
            </a:r>
          </a:p>
          <a:p>
            <a:r>
              <a:rPr lang="ru-RU" dirty="0" smtClean="0"/>
              <a:t>4)Регулируют поведение людей</a:t>
            </a:r>
            <a:r>
              <a:rPr lang="en-US" dirty="0" smtClean="0"/>
              <a:t>,</a:t>
            </a:r>
            <a:r>
              <a:rPr lang="ru-RU" dirty="0" smtClean="0"/>
              <a:t> разделяющих определенные верования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4" y="587727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Черты сходства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Черты</a:t>
                      </a:r>
                      <a:r>
                        <a:rPr lang="ru-RU" baseline="0" smtClean="0"/>
                        <a:t> отличия</a:t>
                      </a:r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</TotalTime>
  <Words>152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Подготовка к ГИА обществознание</vt:lpstr>
      <vt:lpstr>Общество и Природа</vt:lpstr>
      <vt:lpstr>Простые и Сложные Общества</vt:lpstr>
      <vt:lpstr>Традиционное и Индустриальное Общество</vt:lpstr>
      <vt:lpstr>Аграрное и Индустриальное Общество</vt:lpstr>
      <vt:lpstr>Моральные И Религиозные Нормы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ГИА</dc:title>
  <dc:creator>школа-2</dc:creator>
  <cp:lastModifiedBy>Валя</cp:lastModifiedBy>
  <cp:revision>5</cp:revision>
  <dcterms:created xsi:type="dcterms:W3CDTF">2016-01-26T01:44:22Z</dcterms:created>
  <dcterms:modified xsi:type="dcterms:W3CDTF">2016-02-17T18:36:10Z</dcterms:modified>
</cp:coreProperties>
</file>