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Политика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 Поздеева Софья</a:t>
            </a:r>
          </a:p>
          <a:p>
            <a:pPr algn="r"/>
            <a:r>
              <a:rPr lang="ru-RU" dirty="0" smtClean="0"/>
              <a:t>Ученица 11-ого класса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Что относится к внешним функциям государства?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67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Охрана законности и правопорядка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государственного бюджета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международного сотрудничества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Осуществление социальной политики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334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3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/>
          <a:lstStyle/>
          <a:p>
            <a:r>
              <a:rPr lang="ru-RU" dirty="0" smtClean="0"/>
              <a:t>Республика и монархия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 правления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вооруженных сил государства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Единоличный глава государства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Коллегиальный принцип принятия решений</a:t>
            </a:r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4114800"/>
          <a:ext cx="6096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231"/>
                <a:gridCol w="1421969"/>
                <a:gridCol w="1693190"/>
                <a:gridCol w="1278610"/>
              </a:tblGrid>
              <a:tr h="55793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Черты</a:t>
                      </a:r>
                      <a:r>
                        <a:rPr lang="ru-RU" baseline="0" dirty="0" smtClean="0"/>
                        <a:t> сходства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Черты</a:t>
                      </a:r>
                      <a:r>
                        <a:rPr lang="ru-RU" baseline="0" dirty="0" smtClean="0"/>
                        <a:t> различия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648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1                       2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3                      4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46960"/>
          </a:xfrm>
        </p:spPr>
        <p:txBody>
          <a:bodyPr>
            <a:noAutofit/>
          </a:bodyPr>
          <a:lstStyle/>
          <a:p>
            <a:r>
              <a:rPr lang="ru-RU" sz="2800" cap="none" dirty="0" smtClean="0"/>
              <a:t>Государство</a:t>
            </a:r>
            <a:r>
              <a:rPr lang="en-US" sz="2800" cap="none" dirty="0" smtClean="0"/>
              <a:t> Z</a:t>
            </a:r>
            <a:r>
              <a:rPr lang="ru-RU" sz="2800" cap="none" dirty="0" smtClean="0"/>
              <a:t> разделено на уезды по территориальному признаку. </a:t>
            </a:r>
            <a:r>
              <a:rPr lang="ru-RU" sz="2800" cap="none" dirty="0" smtClean="0"/>
              <a:t>Г</a:t>
            </a:r>
            <a:r>
              <a:rPr lang="ru-RU" sz="2800" cap="none" dirty="0" smtClean="0"/>
              <a:t>лавы уездов назначаются правительством государства. В уездах нет собственных конституций. Какова форма государственного устройства страны </a:t>
            </a:r>
            <a:r>
              <a:rPr lang="en-US" sz="2800" cap="none" dirty="0" smtClean="0"/>
              <a:t>Z</a:t>
            </a:r>
            <a:r>
              <a:rPr lang="ru-RU" sz="2800" cap="none" dirty="0" smtClean="0"/>
              <a:t>?</a:t>
            </a:r>
            <a:endParaRPr lang="ru-RU" sz="28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71800"/>
            <a:ext cx="7239000" cy="2286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Федеративное государство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Унитарное государство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Монархия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5626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2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727960"/>
          </a:xfrm>
        </p:spPr>
        <p:txBody>
          <a:bodyPr>
            <a:normAutofit/>
          </a:bodyPr>
          <a:lstStyle/>
          <a:p>
            <a:r>
              <a:rPr lang="ru-RU" sz="2400" cap="none" dirty="0" smtClean="0"/>
              <a:t>В стране </a:t>
            </a:r>
            <a:r>
              <a:rPr lang="en-US" sz="2400" cap="none" dirty="0" smtClean="0"/>
              <a:t>Z </a:t>
            </a:r>
            <a:r>
              <a:rPr lang="ru-RU" sz="2400" cap="none" dirty="0" smtClean="0"/>
              <a:t>все государственные органы, должностные лица и граждане в своей деятельности подчиняются требованиям закона; существует несколько партий, каждая из которой активно участвует в политической жизни страны. Какой политический режим установился в стране </a:t>
            </a:r>
            <a:r>
              <a:rPr lang="en-US" sz="2400" cap="none" dirty="0" smtClean="0"/>
              <a:t>Z</a:t>
            </a:r>
            <a:r>
              <a:rPr lang="ru-RU" sz="2400" cap="none" dirty="0" smtClean="0"/>
              <a:t>?</a:t>
            </a:r>
            <a:endParaRPr lang="ru-RU" sz="24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76600"/>
            <a:ext cx="7239000" cy="2438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Авторитарный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Демократический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Диктаторский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Тоталитарный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8768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3124200"/>
          </a:xfrm>
        </p:spPr>
        <p:txBody>
          <a:bodyPr>
            <a:normAutofit fontScale="90000"/>
          </a:bodyPr>
          <a:lstStyle/>
          <a:p>
            <a:r>
              <a:rPr lang="ru-RU" cap="none" dirty="0" smtClean="0"/>
              <a:t>Для какого политического режима характерно отсутствие общеобязательной государственной идеологии, терпимое отношение к иномыслию?</a:t>
            </a:r>
            <a:endParaRPr lang="ru-RU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2800"/>
            <a:ext cx="7239000" cy="205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Авторитарного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Диктаторского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Демократического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Тоталитарного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638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200" dirty="0" smtClean="0">
                <a:solidFill>
                  <a:srgbClr val="FF0000"/>
                </a:solidFill>
              </a:rPr>
              <a:t>Демократического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152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Политика </vt:lpstr>
      <vt:lpstr>Что относится к внешним функциям государства?</vt:lpstr>
      <vt:lpstr>Республика и монархия</vt:lpstr>
      <vt:lpstr>Государство Z разделено на уезды по территориальному признаку. Главы уездов назначаются правительством государства. В уездах нет собственных конституций. Какова форма государственного устройства страны Z?</vt:lpstr>
      <vt:lpstr>В стране Z все государственные органы, должностные лица и граждане в своей деятельности подчиняются требованиям закона; существует несколько партий, каждая из которой активно участвует в политической жизни страны. Какой политический режим установился в стране Z?</vt:lpstr>
      <vt:lpstr>Для какого политического режима характерно отсутствие общеобязательной государственной идеологии, терпимое отношение к иномыслию?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</dc:title>
  <dc:creator>школа-4</dc:creator>
  <cp:lastModifiedBy>школа-4</cp:lastModifiedBy>
  <cp:revision>5</cp:revision>
  <dcterms:created xsi:type="dcterms:W3CDTF">2016-01-26T09:27:50Z</dcterms:created>
  <dcterms:modified xsi:type="dcterms:W3CDTF">2016-01-26T10:08:55Z</dcterms:modified>
</cp:coreProperties>
</file>