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E3080-1606-488F-9186-BEFABC7750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696247-26B8-4677-965B-F97061C72934}">
      <dgm:prSet phldrT="[Текст]" custT="1"/>
      <dgm:spPr/>
      <dgm:t>
        <a:bodyPr/>
        <a:lstStyle/>
        <a:p>
          <a:r>
            <a:rPr lang="ru-RU" sz="2000" b="1" dirty="0" smtClean="0"/>
            <a:t>Институционная</a:t>
          </a:r>
          <a:endParaRPr lang="ru-RU" sz="2000" b="1" dirty="0"/>
        </a:p>
      </dgm:t>
    </dgm:pt>
    <dgm:pt modelId="{809CC906-8593-4AEE-8F76-91376B098ABC}" type="parTrans" cxnId="{8DF1688A-9661-424B-BB28-6057DB467535}">
      <dgm:prSet/>
      <dgm:spPr/>
      <dgm:t>
        <a:bodyPr/>
        <a:lstStyle/>
        <a:p>
          <a:endParaRPr lang="ru-RU"/>
        </a:p>
      </dgm:t>
    </dgm:pt>
    <dgm:pt modelId="{8704F8EF-4F01-497A-A623-AE1AC9612590}" type="sibTrans" cxnId="{8DF1688A-9661-424B-BB28-6057DB467535}">
      <dgm:prSet/>
      <dgm:spPr/>
      <dgm:t>
        <a:bodyPr/>
        <a:lstStyle/>
        <a:p>
          <a:endParaRPr lang="ru-RU"/>
        </a:p>
      </dgm:t>
    </dgm:pt>
    <dgm:pt modelId="{71608E59-56C9-42A4-8CE8-B02577A87991}">
      <dgm:prSet phldrT="[Текст]" custT="1"/>
      <dgm:spPr/>
      <dgm:t>
        <a:bodyPr/>
        <a:lstStyle/>
        <a:p>
          <a:r>
            <a:rPr lang="ru-RU" sz="2000" b="1" dirty="0" smtClean="0"/>
            <a:t>Культурно-идеологическая</a:t>
          </a:r>
          <a:endParaRPr lang="ru-RU" sz="2000" b="1" dirty="0"/>
        </a:p>
      </dgm:t>
    </dgm:pt>
    <dgm:pt modelId="{46DC007D-9E1C-434C-B2F8-E68D85BDDA52}" type="parTrans" cxnId="{F98B2AB6-AB98-4691-ACF7-F7EBCF6F67FD}">
      <dgm:prSet/>
      <dgm:spPr/>
      <dgm:t>
        <a:bodyPr/>
        <a:lstStyle/>
        <a:p>
          <a:endParaRPr lang="ru-RU"/>
        </a:p>
      </dgm:t>
    </dgm:pt>
    <dgm:pt modelId="{99B21543-D0DC-43BF-A488-30A03DA0ACCF}" type="sibTrans" cxnId="{F98B2AB6-AB98-4691-ACF7-F7EBCF6F67FD}">
      <dgm:prSet/>
      <dgm:spPr/>
      <dgm:t>
        <a:bodyPr/>
        <a:lstStyle/>
        <a:p>
          <a:endParaRPr lang="ru-RU"/>
        </a:p>
      </dgm:t>
    </dgm:pt>
    <dgm:pt modelId="{27877F80-4003-4057-8777-1DDC4FF219F4}">
      <dgm:prSet phldrT="[Текст]" custT="1"/>
      <dgm:spPr/>
      <dgm:t>
        <a:bodyPr/>
        <a:lstStyle/>
        <a:p>
          <a:r>
            <a:rPr lang="ru-RU" sz="2000" b="1" dirty="0" smtClean="0"/>
            <a:t>Коммуникативная</a:t>
          </a:r>
          <a:endParaRPr lang="ru-RU" sz="2000" b="1" dirty="0"/>
        </a:p>
      </dgm:t>
    </dgm:pt>
    <dgm:pt modelId="{00F43A8C-0BB9-483E-9DD1-CCFF2DAF6021}" type="parTrans" cxnId="{160969CF-97AD-4766-AB98-1B2918404257}">
      <dgm:prSet/>
      <dgm:spPr/>
      <dgm:t>
        <a:bodyPr/>
        <a:lstStyle/>
        <a:p>
          <a:endParaRPr lang="ru-RU"/>
        </a:p>
      </dgm:t>
    </dgm:pt>
    <dgm:pt modelId="{9C0DFB38-96B4-4459-931E-C6C0C68B998B}" type="sibTrans" cxnId="{160969CF-97AD-4766-AB98-1B2918404257}">
      <dgm:prSet/>
      <dgm:spPr/>
      <dgm:t>
        <a:bodyPr/>
        <a:lstStyle/>
        <a:p>
          <a:endParaRPr lang="ru-RU"/>
        </a:p>
      </dgm:t>
    </dgm:pt>
    <dgm:pt modelId="{E9033BF2-69A9-43CF-8973-634B73BAFF7D}">
      <dgm:prSet/>
      <dgm:spPr/>
      <dgm:t>
        <a:bodyPr/>
        <a:lstStyle/>
        <a:p>
          <a:r>
            <a:rPr lang="ru-RU" dirty="0" smtClean="0"/>
            <a:t>__________</a:t>
          </a:r>
          <a:endParaRPr lang="ru-RU" dirty="0"/>
        </a:p>
      </dgm:t>
    </dgm:pt>
    <dgm:pt modelId="{48D0BEBC-D0B7-4FE5-A4CD-1CDF47161747}" type="parTrans" cxnId="{12491113-5C9A-4DEE-A3A0-9759775B9DA0}">
      <dgm:prSet/>
      <dgm:spPr/>
      <dgm:t>
        <a:bodyPr/>
        <a:lstStyle/>
        <a:p>
          <a:endParaRPr lang="ru-RU"/>
        </a:p>
      </dgm:t>
    </dgm:pt>
    <dgm:pt modelId="{D92E8282-9073-43C6-89CE-E644990F503A}" type="sibTrans" cxnId="{12491113-5C9A-4DEE-A3A0-9759775B9DA0}">
      <dgm:prSet/>
      <dgm:spPr/>
      <dgm:t>
        <a:bodyPr/>
        <a:lstStyle/>
        <a:p>
          <a:endParaRPr lang="ru-RU"/>
        </a:p>
      </dgm:t>
    </dgm:pt>
    <dgm:pt modelId="{9067B058-0AF7-483D-A9FE-35BB1F7C73F3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B5D33FBE-1A4B-4A71-AD61-BC4D6250713C}" type="sibTrans" cxnId="{3866165C-4DCE-4BBC-9D07-C2F679206B14}">
      <dgm:prSet/>
      <dgm:spPr/>
      <dgm:t>
        <a:bodyPr/>
        <a:lstStyle/>
        <a:p>
          <a:endParaRPr lang="ru-RU"/>
        </a:p>
      </dgm:t>
    </dgm:pt>
    <dgm:pt modelId="{85BC1580-9FB0-4749-8ABA-7943D3491DE1}" type="parTrans" cxnId="{3866165C-4DCE-4BBC-9D07-C2F679206B14}">
      <dgm:prSet/>
      <dgm:spPr/>
      <dgm:t>
        <a:bodyPr/>
        <a:lstStyle/>
        <a:p>
          <a:endParaRPr lang="ru-RU"/>
        </a:p>
      </dgm:t>
    </dgm:pt>
    <dgm:pt modelId="{B63D3789-FC67-4450-9CFE-A6368229DA24}" type="pres">
      <dgm:prSet presAssocID="{727E3080-1606-488F-9186-BEFABC7750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55F9C49-D731-441A-8E6F-C6EF9699018C}" type="pres">
      <dgm:prSet presAssocID="{9067B058-0AF7-483D-A9FE-35BB1F7C73F3}" presName="hierRoot1" presStyleCnt="0">
        <dgm:presLayoutVars>
          <dgm:hierBranch val="init"/>
        </dgm:presLayoutVars>
      </dgm:prSet>
      <dgm:spPr/>
    </dgm:pt>
    <dgm:pt modelId="{490F73AC-5B60-4AF5-A2D4-3A4D23EF7E48}" type="pres">
      <dgm:prSet presAssocID="{9067B058-0AF7-483D-A9FE-35BB1F7C73F3}" presName="rootComposite1" presStyleCnt="0"/>
      <dgm:spPr/>
    </dgm:pt>
    <dgm:pt modelId="{8D5E8DB6-A5B9-4F83-A8CC-76375EF464A9}" type="pres">
      <dgm:prSet presAssocID="{9067B058-0AF7-483D-A9FE-35BB1F7C73F3}" presName="rootText1" presStyleLbl="node0" presStyleIdx="0" presStyleCnt="1" custFlipHor="1" custScaleX="481882" custScaleY="248927" custLinFactNeighborX="-3746" custLinFactNeighborY="100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1718FBE-918D-41C6-8BE9-C4CBE690DE61}" type="pres">
      <dgm:prSet presAssocID="{9067B058-0AF7-483D-A9FE-35BB1F7C73F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8DF6FFA-2057-41A4-ABA7-085D96061BCE}" type="pres">
      <dgm:prSet presAssocID="{9067B058-0AF7-483D-A9FE-35BB1F7C73F3}" presName="hierChild2" presStyleCnt="0"/>
      <dgm:spPr/>
    </dgm:pt>
    <dgm:pt modelId="{0ED197FC-E32D-40DA-B128-62E091650F24}" type="pres">
      <dgm:prSet presAssocID="{809CC906-8593-4AEE-8F76-91376B098ABC}" presName="Name37" presStyleLbl="parChTrans1D2" presStyleIdx="0" presStyleCnt="4"/>
      <dgm:spPr/>
      <dgm:t>
        <a:bodyPr/>
        <a:lstStyle/>
        <a:p>
          <a:endParaRPr lang="ru-RU"/>
        </a:p>
      </dgm:t>
    </dgm:pt>
    <dgm:pt modelId="{C60063D3-2844-4F38-A2CD-406458051E18}" type="pres">
      <dgm:prSet presAssocID="{32696247-26B8-4677-965B-F97061C72934}" presName="hierRoot2" presStyleCnt="0">
        <dgm:presLayoutVars>
          <dgm:hierBranch val="init"/>
        </dgm:presLayoutVars>
      </dgm:prSet>
      <dgm:spPr/>
    </dgm:pt>
    <dgm:pt modelId="{29CC114D-6D14-44EA-8779-8AAFA2F837D7}" type="pres">
      <dgm:prSet presAssocID="{32696247-26B8-4677-965B-F97061C72934}" presName="rootComposite" presStyleCnt="0"/>
      <dgm:spPr/>
    </dgm:pt>
    <dgm:pt modelId="{D2752625-51F6-4AB1-895B-42E465A1172B}" type="pres">
      <dgm:prSet presAssocID="{32696247-26B8-4677-965B-F97061C72934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02909E-7D89-4F89-86E6-BA66255210BF}" type="pres">
      <dgm:prSet presAssocID="{32696247-26B8-4677-965B-F97061C72934}" presName="rootConnector" presStyleLbl="node2" presStyleIdx="0" presStyleCnt="4"/>
      <dgm:spPr/>
      <dgm:t>
        <a:bodyPr/>
        <a:lstStyle/>
        <a:p>
          <a:endParaRPr lang="ru-RU"/>
        </a:p>
      </dgm:t>
    </dgm:pt>
    <dgm:pt modelId="{68BB78D5-91C1-43B1-9830-E37CB5EDD461}" type="pres">
      <dgm:prSet presAssocID="{32696247-26B8-4677-965B-F97061C72934}" presName="hierChild4" presStyleCnt="0"/>
      <dgm:spPr/>
    </dgm:pt>
    <dgm:pt modelId="{DFB2F95F-1C4B-490D-BE00-39B3553E57E8}" type="pres">
      <dgm:prSet presAssocID="{32696247-26B8-4677-965B-F97061C72934}" presName="hierChild5" presStyleCnt="0"/>
      <dgm:spPr/>
    </dgm:pt>
    <dgm:pt modelId="{3BF1FEC6-3479-4865-9C9C-B5F4DC5C8B75}" type="pres">
      <dgm:prSet presAssocID="{48D0BEBC-D0B7-4FE5-A4CD-1CDF47161747}" presName="Name37" presStyleLbl="parChTrans1D2" presStyleIdx="1" presStyleCnt="4"/>
      <dgm:spPr/>
      <dgm:t>
        <a:bodyPr/>
        <a:lstStyle/>
        <a:p>
          <a:endParaRPr lang="ru-RU"/>
        </a:p>
      </dgm:t>
    </dgm:pt>
    <dgm:pt modelId="{4E29551F-4B70-4CB7-890B-746B8D287785}" type="pres">
      <dgm:prSet presAssocID="{E9033BF2-69A9-43CF-8973-634B73BAFF7D}" presName="hierRoot2" presStyleCnt="0">
        <dgm:presLayoutVars>
          <dgm:hierBranch val="init"/>
        </dgm:presLayoutVars>
      </dgm:prSet>
      <dgm:spPr/>
    </dgm:pt>
    <dgm:pt modelId="{6A54A128-4D65-4AD3-9171-B17B90CD31DD}" type="pres">
      <dgm:prSet presAssocID="{E9033BF2-69A9-43CF-8973-634B73BAFF7D}" presName="rootComposite" presStyleCnt="0"/>
      <dgm:spPr/>
    </dgm:pt>
    <dgm:pt modelId="{5CB750C6-5CD5-4D6D-8199-7D00020E8445}" type="pres">
      <dgm:prSet presAssocID="{E9033BF2-69A9-43CF-8973-634B73BAFF7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7047E7-EEB5-49D9-BDBE-782A97F7322A}" type="pres">
      <dgm:prSet presAssocID="{E9033BF2-69A9-43CF-8973-634B73BAFF7D}" presName="rootConnector" presStyleLbl="node2" presStyleIdx="1" presStyleCnt="4"/>
      <dgm:spPr/>
      <dgm:t>
        <a:bodyPr/>
        <a:lstStyle/>
        <a:p>
          <a:endParaRPr lang="ru-RU"/>
        </a:p>
      </dgm:t>
    </dgm:pt>
    <dgm:pt modelId="{A5B57BF6-D59C-4EA4-AF2A-C71A58BD1250}" type="pres">
      <dgm:prSet presAssocID="{E9033BF2-69A9-43CF-8973-634B73BAFF7D}" presName="hierChild4" presStyleCnt="0"/>
      <dgm:spPr/>
    </dgm:pt>
    <dgm:pt modelId="{FA42F591-2F96-4100-BCE9-EB67FBB00348}" type="pres">
      <dgm:prSet presAssocID="{E9033BF2-69A9-43CF-8973-634B73BAFF7D}" presName="hierChild5" presStyleCnt="0"/>
      <dgm:spPr/>
    </dgm:pt>
    <dgm:pt modelId="{B9D20F91-5C61-4787-B800-03C3D82AB89F}" type="pres">
      <dgm:prSet presAssocID="{46DC007D-9E1C-434C-B2F8-E68D85BDDA52}" presName="Name37" presStyleLbl="parChTrans1D2" presStyleIdx="2" presStyleCnt="4"/>
      <dgm:spPr/>
      <dgm:t>
        <a:bodyPr/>
        <a:lstStyle/>
        <a:p>
          <a:endParaRPr lang="ru-RU"/>
        </a:p>
      </dgm:t>
    </dgm:pt>
    <dgm:pt modelId="{A66E1BAA-8339-4F2A-8B74-5C347B00B433}" type="pres">
      <dgm:prSet presAssocID="{71608E59-56C9-42A4-8CE8-B02577A87991}" presName="hierRoot2" presStyleCnt="0">
        <dgm:presLayoutVars>
          <dgm:hierBranch val="init"/>
        </dgm:presLayoutVars>
      </dgm:prSet>
      <dgm:spPr/>
    </dgm:pt>
    <dgm:pt modelId="{99325FEB-899B-4F7A-B58F-88F45E88DE6A}" type="pres">
      <dgm:prSet presAssocID="{71608E59-56C9-42A4-8CE8-B02577A87991}" presName="rootComposite" presStyleCnt="0"/>
      <dgm:spPr/>
    </dgm:pt>
    <dgm:pt modelId="{7D7B7022-237B-403F-BB25-3525D21DDBB0}" type="pres">
      <dgm:prSet presAssocID="{71608E59-56C9-42A4-8CE8-B02577A87991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4995AF-18EC-4FCA-87EF-153A992905D9}" type="pres">
      <dgm:prSet presAssocID="{71608E59-56C9-42A4-8CE8-B02577A87991}" presName="rootConnector" presStyleLbl="node2" presStyleIdx="2" presStyleCnt="4"/>
      <dgm:spPr/>
      <dgm:t>
        <a:bodyPr/>
        <a:lstStyle/>
        <a:p>
          <a:endParaRPr lang="ru-RU"/>
        </a:p>
      </dgm:t>
    </dgm:pt>
    <dgm:pt modelId="{D9D4E0C7-E67F-415B-8332-7D8280139986}" type="pres">
      <dgm:prSet presAssocID="{71608E59-56C9-42A4-8CE8-B02577A87991}" presName="hierChild4" presStyleCnt="0"/>
      <dgm:spPr/>
    </dgm:pt>
    <dgm:pt modelId="{1EF2018A-8973-4E8C-A540-3DDCA29340E9}" type="pres">
      <dgm:prSet presAssocID="{71608E59-56C9-42A4-8CE8-B02577A87991}" presName="hierChild5" presStyleCnt="0"/>
      <dgm:spPr/>
    </dgm:pt>
    <dgm:pt modelId="{810A7633-B021-4358-B412-08079F38B797}" type="pres">
      <dgm:prSet presAssocID="{00F43A8C-0BB9-483E-9DD1-CCFF2DAF6021}" presName="Name37" presStyleLbl="parChTrans1D2" presStyleIdx="3" presStyleCnt="4"/>
      <dgm:spPr/>
      <dgm:t>
        <a:bodyPr/>
        <a:lstStyle/>
        <a:p>
          <a:endParaRPr lang="ru-RU"/>
        </a:p>
      </dgm:t>
    </dgm:pt>
    <dgm:pt modelId="{C726B101-50C5-4F95-BFAD-61A356B60EC6}" type="pres">
      <dgm:prSet presAssocID="{27877F80-4003-4057-8777-1DDC4FF219F4}" presName="hierRoot2" presStyleCnt="0">
        <dgm:presLayoutVars>
          <dgm:hierBranch val="init"/>
        </dgm:presLayoutVars>
      </dgm:prSet>
      <dgm:spPr/>
    </dgm:pt>
    <dgm:pt modelId="{EC47ABA2-96A9-481B-804C-BB3F2967B849}" type="pres">
      <dgm:prSet presAssocID="{27877F80-4003-4057-8777-1DDC4FF219F4}" presName="rootComposite" presStyleCnt="0"/>
      <dgm:spPr/>
    </dgm:pt>
    <dgm:pt modelId="{ABD52231-2746-4FE7-A7C9-7AC26E9F80CF}" type="pres">
      <dgm:prSet presAssocID="{27877F80-4003-4057-8777-1DDC4FF219F4}" presName="rootText" presStyleLbl="node2" presStyleIdx="3" presStyleCnt="4" custScaleX="118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4A3104-672C-46D4-AC19-A94E685F80E6}" type="pres">
      <dgm:prSet presAssocID="{27877F80-4003-4057-8777-1DDC4FF219F4}" presName="rootConnector" presStyleLbl="node2" presStyleIdx="3" presStyleCnt="4"/>
      <dgm:spPr/>
      <dgm:t>
        <a:bodyPr/>
        <a:lstStyle/>
        <a:p>
          <a:endParaRPr lang="ru-RU"/>
        </a:p>
      </dgm:t>
    </dgm:pt>
    <dgm:pt modelId="{1936E2A0-DE5C-4E21-A7ED-BF2385628124}" type="pres">
      <dgm:prSet presAssocID="{27877F80-4003-4057-8777-1DDC4FF219F4}" presName="hierChild4" presStyleCnt="0"/>
      <dgm:spPr/>
    </dgm:pt>
    <dgm:pt modelId="{D85E56F8-71B7-41BD-8757-DA83A95885F1}" type="pres">
      <dgm:prSet presAssocID="{27877F80-4003-4057-8777-1DDC4FF219F4}" presName="hierChild5" presStyleCnt="0"/>
      <dgm:spPr/>
    </dgm:pt>
    <dgm:pt modelId="{45229F53-D6A4-44C4-B19C-A3E258679D7D}" type="pres">
      <dgm:prSet presAssocID="{9067B058-0AF7-483D-A9FE-35BB1F7C73F3}" presName="hierChild3" presStyleCnt="0"/>
      <dgm:spPr/>
    </dgm:pt>
  </dgm:ptLst>
  <dgm:cxnLst>
    <dgm:cxn modelId="{2468F894-62CA-49BB-AB23-4EED084597B9}" type="presOf" srcId="{9067B058-0AF7-483D-A9FE-35BB1F7C73F3}" destId="{8D5E8DB6-A5B9-4F83-A8CC-76375EF464A9}" srcOrd="0" destOrd="0" presId="urn:microsoft.com/office/officeart/2005/8/layout/orgChart1"/>
    <dgm:cxn modelId="{FFFB96C4-2559-4DD5-8962-78319AC687D2}" type="presOf" srcId="{46DC007D-9E1C-434C-B2F8-E68D85BDDA52}" destId="{B9D20F91-5C61-4787-B800-03C3D82AB89F}" srcOrd="0" destOrd="0" presId="urn:microsoft.com/office/officeart/2005/8/layout/orgChart1"/>
    <dgm:cxn modelId="{8DF1688A-9661-424B-BB28-6057DB467535}" srcId="{9067B058-0AF7-483D-A9FE-35BB1F7C73F3}" destId="{32696247-26B8-4677-965B-F97061C72934}" srcOrd="0" destOrd="0" parTransId="{809CC906-8593-4AEE-8F76-91376B098ABC}" sibTransId="{8704F8EF-4F01-497A-A623-AE1AC9612590}"/>
    <dgm:cxn modelId="{385004BD-D8AB-4877-BE75-B5F6261E2164}" type="presOf" srcId="{E9033BF2-69A9-43CF-8973-634B73BAFF7D}" destId="{5CB750C6-5CD5-4D6D-8199-7D00020E8445}" srcOrd="0" destOrd="0" presId="urn:microsoft.com/office/officeart/2005/8/layout/orgChart1"/>
    <dgm:cxn modelId="{160969CF-97AD-4766-AB98-1B2918404257}" srcId="{9067B058-0AF7-483D-A9FE-35BB1F7C73F3}" destId="{27877F80-4003-4057-8777-1DDC4FF219F4}" srcOrd="3" destOrd="0" parTransId="{00F43A8C-0BB9-483E-9DD1-CCFF2DAF6021}" sibTransId="{9C0DFB38-96B4-4459-931E-C6C0C68B998B}"/>
    <dgm:cxn modelId="{19BDF95F-674D-4BC1-8D89-D8829E8FEE10}" type="presOf" srcId="{48D0BEBC-D0B7-4FE5-A4CD-1CDF47161747}" destId="{3BF1FEC6-3479-4865-9C9C-B5F4DC5C8B75}" srcOrd="0" destOrd="0" presId="urn:microsoft.com/office/officeart/2005/8/layout/orgChart1"/>
    <dgm:cxn modelId="{E082B1ED-ABCC-4CB2-9E21-4975DFCF7D79}" type="presOf" srcId="{727E3080-1606-488F-9186-BEFABC775027}" destId="{B63D3789-FC67-4450-9CFE-A6368229DA24}" srcOrd="0" destOrd="0" presId="urn:microsoft.com/office/officeart/2005/8/layout/orgChart1"/>
    <dgm:cxn modelId="{6EDCF306-9171-4F07-B9AF-9AAE806D8E4E}" type="presOf" srcId="{E9033BF2-69A9-43CF-8973-634B73BAFF7D}" destId="{CD7047E7-EEB5-49D9-BDBE-782A97F7322A}" srcOrd="1" destOrd="0" presId="urn:microsoft.com/office/officeart/2005/8/layout/orgChart1"/>
    <dgm:cxn modelId="{4F6A2EFA-AF16-471F-8AD7-1F1A2C5FD855}" type="presOf" srcId="{00F43A8C-0BB9-483E-9DD1-CCFF2DAF6021}" destId="{810A7633-B021-4358-B412-08079F38B797}" srcOrd="0" destOrd="0" presId="urn:microsoft.com/office/officeart/2005/8/layout/orgChart1"/>
    <dgm:cxn modelId="{71E04076-9614-4BE0-838A-91F69D2174D1}" type="presOf" srcId="{9067B058-0AF7-483D-A9FE-35BB1F7C73F3}" destId="{31718FBE-918D-41C6-8BE9-C4CBE690DE61}" srcOrd="1" destOrd="0" presId="urn:microsoft.com/office/officeart/2005/8/layout/orgChart1"/>
    <dgm:cxn modelId="{F98B2AB6-AB98-4691-ACF7-F7EBCF6F67FD}" srcId="{9067B058-0AF7-483D-A9FE-35BB1F7C73F3}" destId="{71608E59-56C9-42A4-8CE8-B02577A87991}" srcOrd="2" destOrd="0" parTransId="{46DC007D-9E1C-434C-B2F8-E68D85BDDA52}" sibTransId="{99B21543-D0DC-43BF-A488-30A03DA0ACCF}"/>
    <dgm:cxn modelId="{7505DDFB-D393-4327-A2E1-55ED2DF8DC17}" type="presOf" srcId="{809CC906-8593-4AEE-8F76-91376B098ABC}" destId="{0ED197FC-E32D-40DA-B128-62E091650F24}" srcOrd="0" destOrd="0" presId="urn:microsoft.com/office/officeart/2005/8/layout/orgChart1"/>
    <dgm:cxn modelId="{14D0D3B0-26B2-4B6C-B737-6584F6F73DE9}" type="presOf" srcId="{32696247-26B8-4677-965B-F97061C72934}" destId="{3C02909E-7D89-4F89-86E6-BA66255210BF}" srcOrd="1" destOrd="0" presId="urn:microsoft.com/office/officeart/2005/8/layout/orgChart1"/>
    <dgm:cxn modelId="{E6BCFB55-0C53-432D-BE19-24D2E6C48090}" type="presOf" srcId="{27877F80-4003-4057-8777-1DDC4FF219F4}" destId="{ABD52231-2746-4FE7-A7C9-7AC26E9F80CF}" srcOrd="0" destOrd="0" presId="urn:microsoft.com/office/officeart/2005/8/layout/orgChart1"/>
    <dgm:cxn modelId="{64D69AF6-474A-4EFD-BA37-69007C2C2756}" type="presOf" srcId="{71608E59-56C9-42A4-8CE8-B02577A87991}" destId="{8F4995AF-18EC-4FCA-87EF-153A992905D9}" srcOrd="1" destOrd="0" presId="urn:microsoft.com/office/officeart/2005/8/layout/orgChart1"/>
    <dgm:cxn modelId="{C395F915-9FDF-4B6B-ACBC-763A0B070A22}" type="presOf" srcId="{71608E59-56C9-42A4-8CE8-B02577A87991}" destId="{7D7B7022-237B-403F-BB25-3525D21DDBB0}" srcOrd="0" destOrd="0" presId="urn:microsoft.com/office/officeart/2005/8/layout/orgChart1"/>
    <dgm:cxn modelId="{E340CB49-AE71-4E91-B058-62381309CF3A}" type="presOf" srcId="{27877F80-4003-4057-8777-1DDC4FF219F4}" destId="{A64A3104-672C-46D4-AC19-A94E685F80E6}" srcOrd="1" destOrd="0" presId="urn:microsoft.com/office/officeart/2005/8/layout/orgChart1"/>
    <dgm:cxn modelId="{12491113-5C9A-4DEE-A3A0-9759775B9DA0}" srcId="{9067B058-0AF7-483D-A9FE-35BB1F7C73F3}" destId="{E9033BF2-69A9-43CF-8973-634B73BAFF7D}" srcOrd="1" destOrd="0" parTransId="{48D0BEBC-D0B7-4FE5-A4CD-1CDF47161747}" sibTransId="{D92E8282-9073-43C6-89CE-E644990F503A}"/>
    <dgm:cxn modelId="{845EE46C-0F18-4930-AD51-424561012116}" type="presOf" srcId="{32696247-26B8-4677-965B-F97061C72934}" destId="{D2752625-51F6-4AB1-895B-42E465A1172B}" srcOrd="0" destOrd="0" presId="urn:microsoft.com/office/officeart/2005/8/layout/orgChart1"/>
    <dgm:cxn modelId="{3866165C-4DCE-4BBC-9D07-C2F679206B14}" srcId="{727E3080-1606-488F-9186-BEFABC775027}" destId="{9067B058-0AF7-483D-A9FE-35BB1F7C73F3}" srcOrd="0" destOrd="0" parTransId="{85BC1580-9FB0-4749-8ABA-7943D3491DE1}" sibTransId="{B5D33FBE-1A4B-4A71-AD61-BC4D6250713C}"/>
    <dgm:cxn modelId="{C3CE2F49-E87C-4F4F-873C-56422F1CB1DA}" type="presParOf" srcId="{B63D3789-FC67-4450-9CFE-A6368229DA24}" destId="{C55F9C49-D731-441A-8E6F-C6EF9699018C}" srcOrd="0" destOrd="0" presId="urn:microsoft.com/office/officeart/2005/8/layout/orgChart1"/>
    <dgm:cxn modelId="{EF3B112D-F9B7-4D22-974B-46BBBE212F32}" type="presParOf" srcId="{C55F9C49-D731-441A-8E6F-C6EF9699018C}" destId="{490F73AC-5B60-4AF5-A2D4-3A4D23EF7E48}" srcOrd="0" destOrd="0" presId="urn:microsoft.com/office/officeart/2005/8/layout/orgChart1"/>
    <dgm:cxn modelId="{B0C2344A-DCF3-4E3C-B9E2-47BF5B5FE0A3}" type="presParOf" srcId="{490F73AC-5B60-4AF5-A2D4-3A4D23EF7E48}" destId="{8D5E8DB6-A5B9-4F83-A8CC-76375EF464A9}" srcOrd="0" destOrd="0" presId="urn:microsoft.com/office/officeart/2005/8/layout/orgChart1"/>
    <dgm:cxn modelId="{E352AC24-A32F-4293-8552-CC56D40A4D9E}" type="presParOf" srcId="{490F73AC-5B60-4AF5-A2D4-3A4D23EF7E48}" destId="{31718FBE-918D-41C6-8BE9-C4CBE690DE61}" srcOrd="1" destOrd="0" presId="urn:microsoft.com/office/officeart/2005/8/layout/orgChart1"/>
    <dgm:cxn modelId="{DBCB9FC2-03A6-4E6E-AB34-95EF5A535BA9}" type="presParOf" srcId="{C55F9C49-D731-441A-8E6F-C6EF9699018C}" destId="{B8DF6FFA-2057-41A4-ABA7-085D96061BCE}" srcOrd="1" destOrd="0" presId="urn:microsoft.com/office/officeart/2005/8/layout/orgChart1"/>
    <dgm:cxn modelId="{BAAA8F9C-F29A-439B-8B1B-04106B13927A}" type="presParOf" srcId="{B8DF6FFA-2057-41A4-ABA7-085D96061BCE}" destId="{0ED197FC-E32D-40DA-B128-62E091650F24}" srcOrd="0" destOrd="0" presId="urn:microsoft.com/office/officeart/2005/8/layout/orgChart1"/>
    <dgm:cxn modelId="{879EF535-EFA1-4398-9163-F83A25EFA7DC}" type="presParOf" srcId="{B8DF6FFA-2057-41A4-ABA7-085D96061BCE}" destId="{C60063D3-2844-4F38-A2CD-406458051E18}" srcOrd="1" destOrd="0" presId="urn:microsoft.com/office/officeart/2005/8/layout/orgChart1"/>
    <dgm:cxn modelId="{1CED3420-52A8-4C53-B5B4-CD568F4E4493}" type="presParOf" srcId="{C60063D3-2844-4F38-A2CD-406458051E18}" destId="{29CC114D-6D14-44EA-8779-8AAFA2F837D7}" srcOrd="0" destOrd="0" presId="urn:microsoft.com/office/officeart/2005/8/layout/orgChart1"/>
    <dgm:cxn modelId="{B79EFE11-CAAD-43B3-BE1A-8F838C8FE43D}" type="presParOf" srcId="{29CC114D-6D14-44EA-8779-8AAFA2F837D7}" destId="{D2752625-51F6-4AB1-895B-42E465A1172B}" srcOrd="0" destOrd="0" presId="urn:microsoft.com/office/officeart/2005/8/layout/orgChart1"/>
    <dgm:cxn modelId="{48D16EB0-37FA-4C6B-B951-995BD6E72BFD}" type="presParOf" srcId="{29CC114D-6D14-44EA-8779-8AAFA2F837D7}" destId="{3C02909E-7D89-4F89-86E6-BA66255210BF}" srcOrd="1" destOrd="0" presId="urn:microsoft.com/office/officeart/2005/8/layout/orgChart1"/>
    <dgm:cxn modelId="{E5EAB4BB-116A-41A8-8C96-DAD4208BD922}" type="presParOf" srcId="{C60063D3-2844-4F38-A2CD-406458051E18}" destId="{68BB78D5-91C1-43B1-9830-E37CB5EDD461}" srcOrd="1" destOrd="0" presId="urn:microsoft.com/office/officeart/2005/8/layout/orgChart1"/>
    <dgm:cxn modelId="{C317D493-C8B2-4F67-AF64-FEBF6105891A}" type="presParOf" srcId="{C60063D3-2844-4F38-A2CD-406458051E18}" destId="{DFB2F95F-1C4B-490D-BE00-39B3553E57E8}" srcOrd="2" destOrd="0" presId="urn:microsoft.com/office/officeart/2005/8/layout/orgChart1"/>
    <dgm:cxn modelId="{5EE01A96-5C9F-4201-8C84-02AE033AF3C8}" type="presParOf" srcId="{B8DF6FFA-2057-41A4-ABA7-085D96061BCE}" destId="{3BF1FEC6-3479-4865-9C9C-B5F4DC5C8B75}" srcOrd="2" destOrd="0" presId="urn:microsoft.com/office/officeart/2005/8/layout/orgChart1"/>
    <dgm:cxn modelId="{E0C9794B-1638-42CE-89CC-4EE8558994E5}" type="presParOf" srcId="{B8DF6FFA-2057-41A4-ABA7-085D96061BCE}" destId="{4E29551F-4B70-4CB7-890B-746B8D287785}" srcOrd="3" destOrd="0" presId="urn:microsoft.com/office/officeart/2005/8/layout/orgChart1"/>
    <dgm:cxn modelId="{6AEB9DA5-DDA2-42B9-849E-7E5AA3103731}" type="presParOf" srcId="{4E29551F-4B70-4CB7-890B-746B8D287785}" destId="{6A54A128-4D65-4AD3-9171-B17B90CD31DD}" srcOrd="0" destOrd="0" presId="urn:microsoft.com/office/officeart/2005/8/layout/orgChart1"/>
    <dgm:cxn modelId="{C6578C15-4CD2-4F39-BFED-F911D5529CFE}" type="presParOf" srcId="{6A54A128-4D65-4AD3-9171-B17B90CD31DD}" destId="{5CB750C6-5CD5-4D6D-8199-7D00020E8445}" srcOrd="0" destOrd="0" presId="urn:microsoft.com/office/officeart/2005/8/layout/orgChart1"/>
    <dgm:cxn modelId="{47366E57-6719-422B-93CA-E9CF41481630}" type="presParOf" srcId="{6A54A128-4D65-4AD3-9171-B17B90CD31DD}" destId="{CD7047E7-EEB5-49D9-BDBE-782A97F7322A}" srcOrd="1" destOrd="0" presId="urn:microsoft.com/office/officeart/2005/8/layout/orgChart1"/>
    <dgm:cxn modelId="{5C329B9D-B7E3-4DA7-9E75-A9AF7FA549B5}" type="presParOf" srcId="{4E29551F-4B70-4CB7-890B-746B8D287785}" destId="{A5B57BF6-D59C-4EA4-AF2A-C71A58BD1250}" srcOrd="1" destOrd="0" presId="urn:microsoft.com/office/officeart/2005/8/layout/orgChart1"/>
    <dgm:cxn modelId="{FD780096-1744-47BD-988F-E3FCD64A84FC}" type="presParOf" srcId="{4E29551F-4B70-4CB7-890B-746B8D287785}" destId="{FA42F591-2F96-4100-BCE9-EB67FBB00348}" srcOrd="2" destOrd="0" presId="urn:microsoft.com/office/officeart/2005/8/layout/orgChart1"/>
    <dgm:cxn modelId="{883FA95B-4948-4324-9EF2-AA1549E37792}" type="presParOf" srcId="{B8DF6FFA-2057-41A4-ABA7-085D96061BCE}" destId="{B9D20F91-5C61-4787-B800-03C3D82AB89F}" srcOrd="4" destOrd="0" presId="urn:microsoft.com/office/officeart/2005/8/layout/orgChart1"/>
    <dgm:cxn modelId="{FE2F3A1B-586A-4380-A92B-EA82E9911A78}" type="presParOf" srcId="{B8DF6FFA-2057-41A4-ABA7-085D96061BCE}" destId="{A66E1BAA-8339-4F2A-8B74-5C347B00B433}" srcOrd="5" destOrd="0" presId="urn:microsoft.com/office/officeart/2005/8/layout/orgChart1"/>
    <dgm:cxn modelId="{9AFCD2DA-8F34-4FED-B4E0-5FA3016ABFAF}" type="presParOf" srcId="{A66E1BAA-8339-4F2A-8B74-5C347B00B433}" destId="{99325FEB-899B-4F7A-B58F-88F45E88DE6A}" srcOrd="0" destOrd="0" presId="urn:microsoft.com/office/officeart/2005/8/layout/orgChart1"/>
    <dgm:cxn modelId="{99981D1F-2CCD-4ABC-854B-BB24676FEA44}" type="presParOf" srcId="{99325FEB-899B-4F7A-B58F-88F45E88DE6A}" destId="{7D7B7022-237B-403F-BB25-3525D21DDBB0}" srcOrd="0" destOrd="0" presId="urn:microsoft.com/office/officeart/2005/8/layout/orgChart1"/>
    <dgm:cxn modelId="{F3875B2D-9B51-4443-B91B-C8EB8547477C}" type="presParOf" srcId="{99325FEB-899B-4F7A-B58F-88F45E88DE6A}" destId="{8F4995AF-18EC-4FCA-87EF-153A992905D9}" srcOrd="1" destOrd="0" presId="urn:microsoft.com/office/officeart/2005/8/layout/orgChart1"/>
    <dgm:cxn modelId="{6291DB51-4A33-4ECB-8C7F-14409BADAF92}" type="presParOf" srcId="{A66E1BAA-8339-4F2A-8B74-5C347B00B433}" destId="{D9D4E0C7-E67F-415B-8332-7D8280139986}" srcOrd="1" destOrd="0" presId="urn:microsoft.com/office/officeart/2005/8/layout/orgChart1"/>
    <dgm:cxn modelId="{944298F9-77C2-4226-94D1-83911AC6F933}" type="presParOf" srcId="{A66E1BAA-8339-4F2A-8B74-5C347B00B433}" destId="{1EF2018A-8973-4E8C-A540-3DDCA29340E9}" srcOrd="2" destOrd="0" presId="urn:microsoft.com/office/officeart/2005/8/layout/orgChart1"/>
    <dgm:cxn modelId="{A0D3A198-C8A8-46A5-8698-B4B1302E20D9}" type="presParOf" srcId="{B8DF6FFA-2057-41A4-ABA7-085D96061BCE}" destId="{810A7633-B021-4358-B412-08079F38B797}" srcOrd="6" destOrd="0" presId="urn:microsoft.com/office/officeart/2005/8/layout/orgChart1"/>
    <dgm:cxn modelId="{DE4EA540-E7EA-4846-82FC-B076B34FA064}" type="presParOf" srcId="{B8DF6FFA-2057-41A4-ABA7-085D96061BCE}" destId="{C726B101-50C5-4F95-BFAD-61A356B60EC6}" srcOrd="7" destOrd="0" presId="urn:microsoft.com/office/officeart/2005/8/layout/orgChart1"/>
    <dgm:cxn modelId="{90F2A8CC-734E-4D99-876D-E870C7E9CA83}" type="presParOf" srcId="{C726B101-50C5-4F95-BFAD-61A356B60EC6}" destId="{EC47ABA2-96A9-481B-804C-BB3F2967B849}" srcOrd="0" destOrd="0" presId="urn:microsoft.com/office/officeart/2005/8/layout/orgChart1"/>
    <dgm:cxn modelId="{53BA84AF-D874-4C87-96AD-EA929D324F49}" type="presParOf" srcId="{EC47ABA2-96A9-481B-804C-BB3F2967B849}" destId="{ABD52231-2746-4FE7-A7C9-7AC26E9F80CF}" srcOrd="0" destOrd="0" presId="urn:microsoft.com/office/officeart/2005/8/layout/orgChart1"/>
    <dgm:cxn modelId="{F4828C19-2A6B-46C0-923A-4B917D05F90C}" type="presParOf" srcId="{EC47ABA2-96A9-481B-804C-BB3F2967B849}" destId="{A64A3104-672C-46D4-AC19-A94E685F80E6}" srcOrd="1" destOrd="0" presId="urn:microsoft.com/office/officeart/2005/8/layout/orgChart1"/>
    <dgm:cxn modelId="{4691B790-0416-4C44-9D10-642FA4224E8C}" type="presParOf" srcId="{C726B101-50C5-4F95-BFAD-61A356B60EC6}" destId="{1936E2A0-DE5C-4E21-A7ED-BF2385628124}" srcOrd="1" destOrd="0" presId="urn:microsoft.com/office/officeart/2005/8/layout/orgChart1"/>
    <dgm:cxn modelId="{FDB42B9B-ED77-4653-BB86-5B3D5A81ACBF}" type="presParOf" srcId="{C726B101-50C5-4F95-BFAD-61A356B60EC6}" destId="{D85E56F8-71B7-41BD-8757-DA83A95885F1}" srcOrd="2" destOrd="0" presId="urn:microsoft.com/office/officeart/2005/8/layout/orgChart1"/>
    <dgm:cxn modelId="{42275DDC-ED56-4C10-9239-07CFF4E4BC94}" type="presParOf" srcId="{C55F9C49-D731-441A-8E6F-C6EF9699018C}" destId="{45229F53-D6A4-44C4-B19C-A3E258679D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0A7633-B021-4358-B412-08079F38B797}">
      <dsp:nvSpPr>
        <dsp:cNvPr id="0" name=""/>
        <dsp:cNvSpPr/>
      </dsp:nvSpPr>
      <dsp:spPr>
        <a:xfrm>
          <a:off x="3962397" y="3222424"/>
          <a:ext cx="2984862" cy="262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70"/>
              </a:lnTo>
              <a:lnTo>
                <a:pt x="2984862" y="90170"/>
              </a:lnTo>
              <a:lnTo>
                <a:pt x="2984862" y="26284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20F91-5C61-4787-B800-03C3D82AB89F}">
      <dsp:nvSpPr>
        <dsp:cNvPr id="0" name=""/>
        <dsp:cNvSpPr/>
      </dsp:nvSpPr>
      <dsp:spPr>
        <a:xfrm>
          <a:off x="3962397" y="3222424"/>
          <a:ext cx="840853" cy="262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170"/>
              </a:lnTo>
              <a:lnTo>
                <a:pt x="840853" y="90170"/>
              </a:lnTo>
              <a:lnTo>
                <a:pt x="840853" y="26284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F1FEC6-3479-4865-9C9C-B5F4DC5C8B75}">
      <dsp:nvSpPr>
        <dsp:cNvPr id="0" name=""/>
        <dsp:cNvSpPr/>
      </dsp:nvSpPr>
      <dsp:spPr>
        <a:xfrm>
          <a:off x="2813344" y="3222424"/>
          <a:ext cx="1149052" cy="262848"/>
        </a:xfrm>
        <a:custGeom>
          <a:avLst/>
          <a:gdLst/>
          <a:ahLst/>
          <a:cxnLst/>
          <a:rect l="0" t="0" r="0" b="0"/>
          <a:pathLst>
            <a:path>
              <a:moveTo>
                <a:pt x="1149052" y="0"/>
              </a:moveTo>
              <a:lnTo>
                <a:pt x="1149052" y="90170"/>
              </a:lnTo>
              <a:lnTo>
                <a:pt x="0" y="90170"/>
              </a:lnTo>
              <a:lnTo>
                <a:pt x="0" y="26284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197FC-E32D-40DA-B128-62E091650F24}">
      <dsp:nvSpPr>
        <dsp:cNvPr id="0" name=""/>
        <dsp:cNvSpPr/>
      </dsp:nvSpPr>
      <dsp:spPr>
        <a:xfrm>
          <a:off x="823437" y="3222424"/>
          <a:ext cx="3138959" cy="262848"/>
        </a:xfrm>
        <a:custGeom>
          <a:avLst/>
          <a:gdLst/>
          <a:ahLst/>
          <a:cxnLst/>
          <a:rect l="0" t="0" r="0" b="0"/>
          <a:pathLst>
            <a:path>
              <a:moveTo>
                <a:pt x="3138959" y="0"/>
              </a:moveTo>
              <a:lnTo>
                <a:pt x="3138959" y="90170"/>
              </a:lnTo>
              <a:lnTo>
                <a:pt x="0" y="90170"/>
              </a:lnTo>
              <a:lnTo>
                <a:pt x="0" y="26284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E8DB6-A5B9-4F83-A8CC-76375EF464A9}">
      <dsp:nvSpPr>
        <dsp:cNvPr id="0" name=""/>
        <dsp:cNvSpPr/>
      </dsp:nvSpPr>
      <dsp:spPr>
        <a:xfrm flipH="1">
          <a:off x="0" y="1175558"/>
          <a:ext cx="7924794" cy="204686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flipH="1">
        <a:off x="0" y="1175558"/>
        <a:ext cx="7924794" cy="2046865"/>
      </dsp:txXfrm>
    </dsp:sp>
    <dsp:sp modelId="{D2752625-51F6-4AB1-895B-42E465A1172B}">
      <dsp:nvSpPr>
        <dsp:cNvPr id="0" name=""/>
        <dsp:cNvSpPr/>
      </dsp:nvSpPr>
      <dsp:spPr>
        <a:xfrm>
          <a:off x="1162" y="3485272"/>
          <a:ext cx="1644550" cy="822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Институционная</a:t>
          </a:r>
          <a:endParaRPr lang="ru-RU" sz="2000" b="1" kern="1200" dirty="0"/>
        </a:p>
      </dsp:txBody>
      <dsp:txXfrm>
        <a:off x="1162" y="3485272"/>
        <a:ext cx="1644550" cy="822275"/>
      </dsp:txXfrm>
    </dsp:sp>
    <dsp:sp modelId="{5CB750C6-5CD5-4D6D-8199-7D00020E8445}">
      <dsp:nvSpPr>
        <dsp:cNvPr id="0" name=""/>
        <dsp:cNvSpPr/>
      </dsp:nvSpPr>
      <dsp:spPr>
        <a:xfrm>
          <a:off x="1991068" y="3485272"/>
          <a:ext cx="1644550" cy="822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__________</a:t>
          </a:r>
          <a:endParaRPr lang="ru-RU" sz="2700" kern="1200" dirty="0"/>
        </a:p>
      </dsp:txBody>
      <dsp:txXfrm>
        <a:off x="1991068" y="3485272"/>
        <a:ext cx="1644550" cy="822275"/>
      </dsp:txXfrm>
    </dsp:sp>
    <dsp:sp modelId="{7D7B7022-237B-403F-BB25-3525D21DDBB0}">
      <dsp:nvSpPr>
        <dsp:cNvPr id="0" name=""/>
        <dsp:cNvSpPr/>
      </dsp:nvSpPr>
      <dsp:spPr>
        <a:xfrm>
          <a:off x="3980975" y="3485272"/>
          <a:ext cx="1644550" cy="822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Культурно-идеологическая</a:t>
          </a:r>
          <a:endParaRPr lang="ru-RU" sz="2000" b="1" kern="1200" dirty="0"/>
        </a:p>
      </dsp:txBody>
      <dsp:txXfrm>
        <a:off x="3980975" y="3485272"/>
        <a:ext cx="1644550" cy="822275"/>
      </dsp:txXfrm>
    </dsp:sp>
    <dsp:sp modelId="{ABD52231-2746-4FE7-A7C9-7AC26E9F80CF}">
      <dsp:nvSpPr>
        <dsp:cNvPr id="0" name=""/>
        <dsp:cNvSpPr/>
      </dsp:nvSpPr>
      <dsp:spPr>
        <a:xfrm>
          <a:off x="5970881" y="3485272"/>
          <a:ext cx="1952756" cy="8222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Коммуникативная</a:t>
          </a:r>
          <a:endParaRPr lang="ru-RU" sz="2000" b="1" kern="1200" dirty="0"/>
        </a:p>
      </dsp:txBody>
      <dsp:txXfrm>
        <a:off x="5970881" y="3485272"/>
        <a:ext cx="1952756" cy="822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Работу выполнил ученик 11-ого класса Королев Захар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 smtClean="0"/>
              <a:t>Политическая сфера общества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37874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328" y="220488"/>
            <a:ext cx="79248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67226" y="791988"/>
            <a:ext cx="3485004" cy="10267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/>
              <a:t>Формы проявления влияния</a:t>
            </a:r>
            <a:endParaRPr lang="ru-RU" sz="3200" b="1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4704" y="3210804"/>
            <a:ext cx="2088232" cy="1898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А)____________ - это физическое воздействие, навязывание своей воли людям помимо их желания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3210804"/>
            <a:ext cx="2304256" cy="1898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Б) ____________ - влияние на основе закона или традиции нефизическое воздействие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68144" y="3210804"/>
            <a:ext cx="2376264" cy="1898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В) _____________ - общепризнанное влияние лица, основанное на знаниях, нравственных достоинствах, опыте</a:t>
            </a:r>
            <a:endParaRPr lang="ru-RU" dirty="0"/>
          </a:p>
        </p:txBody>
      </p:sp>
      <p:cxnSp>
        <p:nvCxnSpPr>
          <p:cNvPr id="9" name="Прямая со стрелкой 8"/>
          <p:cNvCxnSpPr>
            <a:endCxn id="7" idx="0"/>
          </p:cNvCxnSpPr>
          <p:nvPr/>
        </p:nvCxnSpPr>
        <p:spPr>
          <a:xfrm>
            <a:off x="4609728" y="1818735"/>
            <a:ext cx="2446548" cy="1392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 flipH="1">
            <a:off x="4499992" y="1700808"/>
            <a:ext cx="109736" cy="1509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5" idx="0"/>
          </p:cNvCxnSpPr>
          <p:nvPr/>
        </p:nvCxnSpPr>
        <p:spPr>
          <a:xfrm flipH="1">
            <a:off x="1968820" y="1700808"/>
            <a:ext cx="2640908" cy="1509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331640" y="3162214"/>
            <a:ext cx="936104" cy="3622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Сила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67944" y="3181396"/>
            <a:ext cx="864096" cy="46362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Власть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516216" y="3210804"/>
            <a:ext cx="1224136" cy="31362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Авторитет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785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7924800" cy="1143000"/>
          </a:xfrm>
        </p:spPr>
        <p:txBody>
          <a:bodyPr/>
          <a:lstStyle/>
          <a:p>
            <a:r>
              <a:rPr lang="ru-RU" b="1" dirty="0" smtClean="0"/>
              <a:t>Организация власти в </a:t>
            </a:r>
            <a:r>
              <a:rPr lang="ru-RU" b="1" dirty="0" err="1" smtClean="0"/>
              <a:t>Рф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435578098"/>
              </p:ext>
            </p:extLst>
          </p:nvPr>
        </p:nvGraphicFramePr>
        <p:xfrm>
          <a:off x="539552" y="1052736"/>
          <a:ext cx="8280921" cy="4286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561210"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власть в РФ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211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Законодательная (представительная)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А)_____________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Судебная</a:t>
                      </a:r>
                      <a:endParaRPr lang="ru-RU" sz="2400" b="1" dirty="0"/>
                    </a:p>
                  </a:txBody>
                  <a:tcPr/>
                </a:tc>
              </a:tr>
              <a:tr h="1403026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Б)______________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Правительство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Верховный Суд</a:t>
                      </a:r>
                    </a:p>
                    <a:p>
                      <a:r>
                        <a:rPr lang="ru-RU" sz="2400" b="1" dirty="0" smtClean="0"/>
                        <a:t>Высший</a:t>
                      </a:r>
                      <a:r>
                        <a:rPr lang="ru-RU" sz="2400" b="1" baseline="0" dirty="0" smtClean="0"/>
                        <a:t> арбитражный суд</a:t>
                      </a:r>
                    </a:p>
                    <a:p>
                      <a:r>
                        <a:rPr lang="ru-RU" sz="2400" b="1" baseline="0" dirty="0" smtClean="0"/>
                        <a:t>В)______________</a:t>
                      </a:r>
                      <a:endParaRPr lang="ru-RU" sz="2400" b="1" dirty="0"/>
                    </a:p>
                  </a:txBody>
                  <a:tcPr/>
                </a:tc>
              </a:tr>
              <a:tr h="982118">
                <a:tc gridSpan="3">
                  <a:txBody>
                    <a:bodyPr/>
                    <a:lstStyle/>
                    <a:p>
                      <a:r>
                        <a:rPr lang="ru-RU" sz="2400" b="1" dirty="0" smtClean="0"/>
                        <a:t>Г)_________ - Конституция</a:t>
                      </a:r>
                      <a:r>
                        <a:rPr lang="ru-RU" sz="2400" b="1" baseline="0" dirty="0" smtClean="0"/>
                        <a:t> РФ не относит ни к одной из ветвей власти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395536" y="5517232"/>
            <a:ext cx="8568952" cy="1224136"/>
          </a:xfrm>
          <a:prstGeom prst="snip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А)Исполнительная, Б)Федеральное собрание,</a:t>
            </a:r>
          </a:p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 В) Конституционный суд, Г)Президент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167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Основные компоненты политической системы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925222265"/>
              </p:ext>
            </p:extLst>
          </p:nvPr>
        </p:nvGraphicFramePr>
        <p:xfrm>
          <a:off x="611560" y="1268760"/>
          <a:ext cx="79248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699792" y="4869160"/>
            <a:ext cx="1440160" cy="64807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НОРМАТИВНАЯ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669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27</TotalTime>
  <Words>117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Горизонт</vt:lpstr>
      <vt:lpstr>Политическая сфера общества</vt:lpstr>
      <vt:lpstr>Слайд 2</vt:lpstr>
      <vt:lpstr>Организация власти в Рф</vt:lpstr>
      <vt:lpstr>Основные компоненты политической системы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сфера общества</dc:title>
  <dc:creator>школа-5</dc:creator>
  <cp:lastModifiedBy>Валя</cp:lastModifiedBy>
  <cp:revision>5</cp:revision>
  <dcterms:created xsi:type="dcterms:W3CDTF">2016-01-26T09:28:33Z</dcterms:created>
  <dcterms:modified xsi:type="dcterms:W3CDTF">2016-02-17T18:42:45Z</dcterms:modified>
</cp:coreProperties>
</file>