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9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Desktop\&#1064;&#1082;&#1086;&#1083;&#1072;\&#1042;&#1086;&#1089;&#1087;&#1080;&#1090;&#1072;&#1090;&#1077;&#1083;&#1100;&#1085;&#1072;&#1103;%20&#1088;&#1072;&#1073;&#1086;&#1090;&#1072;\&#1050;&#1083;&#1072;&#1089;&#1089;&#1085;&#1099;&#1077;%20&#1095;&#1072;&#1089;&#1099;\&#1056;&#1086;&#1078;&#1076;&#1077;&#1089;&#1090;&#1074;&#1086;\_&#1082;&#1091;&#1087;&#1072;&#1083;&#1072;_-_&#1050;&#1086;&#1083;&#1103;&#1076;&#1072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ownloads\MP900216154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224" y="500042"/>
            <a:ext cx="75724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Рождество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Христово</a:t>
            </a:r>
            <a:endPara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Ангел прилетел.</a:t>
            </a:r>
            <a:endPara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 летел по небу:</a:t>
            </a:r>
            <a:endPara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Людям песню пел.</a:t>
            </a:r>
            <a:endPara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широком небосводе,</a:t>
            </a:r>
            <a:endPara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звездном, ярком хороводе</a:t>
            </a:r>
            <a:endPara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Светит дивная звезда.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_купала_-_Коляд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70400" y="3327400"/>
            <a:ext cx="203200" cy="20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 showWhenStopped="0">
                <p:cTn id="7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Гадания на телефоне</a:t>
            </a:r>
            <a:endParaRPr lang="ru-RU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285860"/>
            <a:ext cx="4500594" cy="486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Гадания на светящихся окнах</a:t>
            </a:r>
            <a:endParaRPr lang="ru-RU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7215238" cy="483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Гадания на будущее с чашками</a:t>
            </a:r>
            <a:endParaRPr lang="ru-RU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03554"/>
            <a:ext cx="6715172" cy="491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Гадания на бумаге</a:t>
            </a:r>
            <a:endParaRPr lang="ru-RU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428736"/>
            <a:ext cx="485778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Гадания на воске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577165"/>
            <a:ext cx="471490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071546"/>
            <a:ext cx="8429684" cy="19288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Рождеством Христовым!</a:t>
            </a:r>
            <a:endParaRPr lang="ru-RU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3357562"/>
            <a:ext cx="8429684" cy="19288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Крещением Господним!</a:t>
            </a:r>
            <a:endParaRPr lang="ru-RU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ownloads\MP900216154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3810000" cy="20764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643050"/>
            <a:ext cx="4260220" cy="224313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2857496"/>
            <a:ext cx="3473738" cy="3624267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4214818"/>
            <a:ext cx="2000264" cy="203776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7148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Настало время чудес</a:t>
            </a:r>
            <a:endPara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Сходят ангелы с небес.</a:t>
            </a:r>
            <a:endPara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над нами горит в облаках</a:t>
            </a:r>
            <a:endPara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Рождественская звезда.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571472" y="57148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Коляда</a:t>
            </a:r>
          </a:p>
          <a:p>
            <a:pPr algn="ctr">
              <a:buNone/>
            </a:pP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латинского </a:t>
            </a:r>
          </a:p>
          <a:p>
            <a:pPr algn="ctr">
              <a:buNone/>
            </a:pPr>
            <a:r>
              <a:rPr lang="en-US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calendae</a:t>
            </a:r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«календарь» – поздравительные песни с магическими свойствами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9"/>
            <a:ext cx="5143536" cy="242889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Чтоб веселым был ваш дом,</a:t>
            </a:r>
          </a:p>
          <a:p>
            <a:pPr>
              <a:buNone/>
            </a:pPr>
            <a:r>
              <a:rPr lang="ru-RU" b="1" dirty="0" smtClean="0"/>
              <a:t>Красота цвела кругом,</a:t>
            </a:r>
          </a:p>
          <a:p>
            <a:pPr>
              <a:buNone/>
            </a:pPr>
            <a:r>
              <a:rPr lang="ru-RU" b="1" dirty="0" smtClean="0"/>
              <a:t>Чтобы вы добро дарили,</a:t>
            </a:r>
          </a:p>
          <a:p>
            <a:pPr>
              <a:buNone/>
            </a:pPr>
            <a:r>
              <a:rPr lang="ru-RU" b="1" dirty="0" smtClean="0"/>
              <a:t>Тем же вас благодарили.</a:t>
            </a:r>
          </a:p>
          <a:p>
            <a:endParaRPr lang="ru-RU" b="1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785786" y="2571744"/>
            <a:ext cx="6072230" cy="2214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000" b="1" dirty="0" smtClean="0"/>
              <a:t>    Сеем, сеем, посеваем,</a:t>
            </a:r>
            <a:br>
              <a:rPr lang="ru-RU" sz="3000" b="1" dirty="0" smtClean="0"/>
            </a:br>
            <a:r>
              <a:rPr lang="ru-RU" sz="3000" b="1" dirty="0" smtClean="0"/>
              <a:t>С Рождеством вас поздравляем!</a:t>
            </a:r>
            <a:br>
              <a:rPr lang="ru-RU" sz="3000" b="1" dirty="0" smtClean="0"/>
            </a:br>
            <a:r>
              <a:rPr lang="ru-RU" sz="3000" b="1" dirty="0" smtClean="0"/>
              <a:t>Чтоб здоровыми вы были,</a:t>
            </a:r>
            <a:br>
              <a:rPr lang="ru-RU" sz="3000" b="1" dirty="0" smtClean="0"/>
            </a:br>
            <a:r>
              <a:rPr lang="ru-RU" sz="3000" b="1" dirty="0" smtClean="0"/>
              <a:t>Чтобы много лет прожили!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928794" y="4643422"/>
            <a:ext cx="6072230" cy="22145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3200" b="1" dirty="0" smtClean="0"/>
              <a:t>Вам звоночками позвоним</a:t>
            </a:r>
          </a:p>
          <a:p>
            <a:pPr marL="342900" indent="-342900">
              <a:spcBef>
                <a:spcPct val="20000"/>
              </a:spcBef>
            </a:pPr>
            <a:r>
              <a:rPr lang="ru-RU" sz="3200" b="1" dirty="0" smtClean="0"/>
              <a:t>С пожеланьем и поклоном.</a:t>
            </a:r>
          </a:p>
          <a:p>
            <a:pPr marL="342900" indent="-342900">
              <a:spcBef>
                <a:spcPct val="20000"/>
              </a:spcBef>
            </a:pPr>
            <a:r>
              <a:rPr lang="ru-RU" sz="3200" b="1" dirty="0" smtClean="0"/>
              <a:t>Мы пришли колядовать,</a:t>
            </a:r>
          </a:p>
          <a:p>
            <a:pPr marL="342900" indent="-342900">
              <a:spcBef>
                <a:spcPct val="20000"/>
              </a:spcBef>
            </a:pPr>
            <a:r>
              <a:rPr lang="ru-RU" sz="3200" b="1" dirty="0" smtClean="0"/>
              <a:t>С Рождеством вас поздравлять!</a:t>
            </a:r>
            <a:endParaRPr kumimoji="0" lang="ru-RU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9"/>
            <a:ext cx="5429288" cy="22145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b="1" dirty="0" smtClean="0"/>
              <a:t>    </a:t>
            </a:r>
            <a:r>
              <a:rPr lang="ru-RU" sz="3000" b="1" dirty="0" err="1" smtClean="0"/>
              <a:t>Коляд</a:t>
            </a:r>
            <a:r>
              <a:rPr lang="ru-RU" sz="3000" b="1" dirty="0" smtClean="0"/>
              <a:t>, </a:t>
            </a:r>
            <a:r>
              <a:rPr lang="ru-RU" sz="3000" b="1" dirty="0" err="1" smtClean="0"/>
              <a:t>коляд</a:t>
            </a:r>
            <a:r>
              <a:rPr lang="ru-RU" sz="3000" b="1" dirty="0" smtClean="0"/>
              <a:t>, </a:t>
            </a:r>
            <a:r>
              <a:rPr lang="ru-RU" sz="3000" b="1" dirty="0" err="1" smtClean="0"/>
              <a:t>колядушек</a:t>
            </a:r>
            <a:r>
              <a:rPr lang="ru-RU" sz="3000" b="1" dirty="0" smtClean="0"/>
              <a:t> –</a:t>
            </a:r>
            <a:br>
              <a:rPr lang="ru-RU" sz="3000" b="1" dirty="0" smtClean="0"/>
            </a:br>
            <a:r>
              <a:rPr lang="ru-RU" sz="3000" b="1" dirty="0" smtClean="0"/>
              <a:t>Хорош с медком оладушек!</a:t>
            </a:r>
            <a:br>
              <a:rPr lang="ru-RU" sz="3000" b="1" dirty="0" smtClean="0"/>
            </a:br>
            <a:r>
              <a:rPr lang="ru-RU" sz="3000" b="1" dirty="0" smtClean="0"/>
              <a:t>А без меду –  не таков,</a:t>
            </a:r>
            <a:br>
              <a:rPr lang="ru-RU" sz="3000" b="1" dirty="0" smtClean="0"/>
            </a:br>
            <a:r>
              <a:rPr lang="ru-RU" sz="3000" b="1" dirty="0" smtClean="0"/>
              <a:t>Дайте, тетя, пирогов!</a:t>
            </a:r>
          </a:p>
          <a:p>
            <a:pPr>
              <a:buNone/>
            </a:pPr>
            <a:endParaRPr lang="ru-RU" sz="3000" b="1" dirty="0" smtClean="0"/>
          </a:p>
          <a:p>
            <a:pPr>
              <a:buNone/>
            </a:pPr>
            <a:endParaRPr lang="ru-RU" sz="3000" b="1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785786" y="2571744"/>
            <a:ext cx="6072230" cy="2214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000" b="1" dirty="0" smtClean="0"/>
              <a:t>    Сеем, сеем, посеваем!</a:t>
            </a:r>
            <a:br>
              <a:rPr lang="ru-RU" sz="3000" b="1" dirty="0" smtClean="0"/>
            </a:br>
            <a:r>
              <a:rPr lang="ru-RU" sz="3000" b="1" dirty="0" smtClean="0"/>
              <a:t>С Новым годом поздравляем!</a:t>
            </a:r>
            <a:br>
              <a:rPr lang="ru-RU" sz="3000" b="1" dirty="0" smtClean="0"/>
            </a:br>
            <a:r>
              <a:rPr lang="ru-RU" sz="3000" b="1" dirty="0" smtClean="0"/>
              <a:t>От души всех поздравляем,</a:t>
            </a:r>
            <a:br>
              <a:rPr lang="ru-RU" sz="3000" b="1" dirty="0" smtClean="0"/>
            </a:br>
            <a:r>
              <a:rPr lang="ru-RU" sz="3000" b="1" dirty="0" smtClean="0"/>
              <a:t>И успехов вам желаем!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928794" y="4643422"/>
            <a:ext cx="6072230" cy="2214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3000" b="1" dirty="0" smtClean="0"/>
              <a:t>    Хорошо вам пусть живется,</a:t>
            </a:r>
            <a:br>
              <a:rPr lang="ru-RU" sz="3000" b="1" dirty="0" smtClean="0"/>
            </a:br>
            <a:r>
              <a:rPr lang="ru-RU" sz="3000" b="1" dirty="0" smtClean="0"/>
              <a:t>Все, что хочется – дается,</a:t>
            </a:r>
            <a:br>
              <a:rPr lang="ru-RU" sz="3000" b="1" dirty="0" smtClean="0"/>
            </a:br>
            <a:r>
              <a:rPr lang="ru-RU" sz="3000" b="1" dirty="0" smtClean="0"/>
              <a:t>Чтобы мысли вдохновляли,</a:t>
            </a:r>
            <a:br>
              <a:rPr lang="ru-RU" sz="3000" b="1" dirty="0" smtClean="0"/>
            </a:br>
            <a:r>
              <a:rPr lang="ru-RU" sz="3000" b="1" dirty="0" smtClean="0"/>
              <a:t>А мечты всегда сбывались.</a:t>
            </a:r>
            <a:endParaRPr kumimoji="0" lang="ru-RU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9"/>
            <a:ext cx="6715172" cy="221457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000" b="1" dirty="0" smtClean="0"/>
              <a:t>    С Рождеством святым вас, люди,</a:t>
            </a:r>
            <a:br>
              <a:rPr lang="ru-RU" sz="3000" b="1" dirty="0" smtClean="0"/>
            </a:br>
            <a:r>
              <a:rPr lang="ru-RU" sz="3000" b="1" dirty="0" smtClean="0"/>
              <a:t>Мир да лад у вас пусть будет!</a:t>
            </a:r>
            <a:br>
              <a:rPr lang="ru-RU" sz="3000" b="1" dirty="0" smtClean="0"/>
            </a:br>
            <a:r>
              <a:rPr lang="ru-RU" sz="3000" b="1" dirty="0" smtClean="0"/>
              <a:t>Чтобы горя вы не знали,</a:t>
            </a:r>
            <a:br>
              <a:rPr lang="ru-RU" sz="3000" b="1" dirty="0" smtClean="0"/>
            </a:br>
            <a:r>
              <a:rPr lang="ru-RU" sz="3000" b="1" dirty="0" smtClean="0"/>
              <a:t>Что б в достатке пребывали!</a:t>
            </a:r>
            <a:endParaRPr lang="ru-RU" sz="3000" b="1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357290" y="2428868"/>
            <a:ext cx="6072230" cy="2214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3000" b="1" dirty="0" smtClean="0"/>
              <a:t>Сеем, сеем, посеваем!</a:t>
            </a:r>
            <a:br>
              <a:rPr lang="ru-RU" sz="3000" b="1" dirty="0" smtClean="0"/>
            </a:br>
            <a:r>
              <a:rPr lang="ru-RU" sz="3000" b="1" dirty="0" smtClean="0"/>
              <a:t>С Новым годом поздравляем!</a:t>
            </a:r>
          </a:p>
          <a:p>
            <a:r>
              <a:rPr lang="ru-RU" sz="3000" b="1" dirty="0" smtClean="0"/>
              <a:t>Открывайте сундучок,</a:t>
            </a:r>
          </a:p>
          <a:p>
            <a:r>
              <a:rPr lang="ru-RU" sz="3000" b="1" dirty="0" smtClean="0"/>
              <a:t>Доставайте пятачок!</a:t>
            </a:r>
          </a:p>
          <a:p>
            <a:pPr marL="342900" lvl="0" indent="-342900">
              <a:spcBef>
                <a:spcPct val="20000"/>
              </a:spcBef>
            </a:pP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928794" y="4643422"/>
            <a:ext cx="6643734" cy="2071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3000" b="1" dirty="0" smtClean="0"/>
              <a:t>    Динь-динь-динь, звенят звоночки,</a:t>
            </a:r>
            <a:br>
              <a:rPr lang="ru-RU" sz="3000" b="1" dirty="0" smtClean="0"/>
            </a:br>
            <a:r>
              <a:rPr lang="ru-RU" sz="3000" b="1" dirty="0" smtClean="0"/>
              <a:t>К вам пришли сыны и дочки,</a:t>
            </a:r>
            <a:br>
              <a:rPr lang="ru-RU" sz="3000" b="1" dirty="0" smtClean="0"/>
            </a:br>
            <a:r>
              <a:rPr lang="ru-RU" sz="3000" b="1" dirty="0" smtClean="0"/>
              <a:t>Вы </a:t>
            </a:r>
            <a:r>
              <a:rPr lang="ru-RU" sz="3000" b="1" dirty="0" err="1" smtClean="0"/>
              <a:t>колядников</a:t>
            </a:r>
            <a:r>
              <a:rPr lang="ru-RU" sz="3000" b="1" dirty="0" smtClean="0"/>
              <a:t> встречайте,</a:t>
            </a:r>
            <a:br>
              <a:rPr lang="ru-RU" sz="3000" b="1" dirty="0" smtClean="0"/>
            </a:br>
            <a:r>
              <a:rPr lang="ru-RU" sz="3000" b="1" dirty="0" smtClean="0"/>
              <a:t>Нас улыбкой привечайте!</a:t>
            </a:r>
            <a:endParaRPr kumimoji="0" lang="ru-RU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Гадание по книге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85860"/>
            <a:ext cx="607223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Гадания на рисовых зернах</a:t>
            </a:r>
            <a:endParaRPr lang="ru-RU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20000" contrast="20000"/>
          </a:blip>
          <a:srcRect/>
          <a:stretch>
            <a:fillRect/>
          </a:stretch>
        </p:blipFill>
        <p:spPr bwMode="auto">
          <a:xfrm>
            <a:off x="1357290" y="1452147"/>
            <a:ext cx="6286544" cy="471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176</Words>
  <PresentationFormat>Экран (4:3)</PresentationFormat>
  <Paragraphs>40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Гадание по книге</vt:lpstr>
      <vt:lpstr>Гадания на рисовых зернах</vt:lpstr>
      <vt:lpstr>Гадания на телефоне</vt:lpstr>
      <vt:lpstr>Гадания на светящихся окнах</vt:lpstr>
      <vt:lpstr>Гадания на будущее с чашками</vt:lpstr>
      <vt:lpstr>Гадания на бумаге</vt:lpstr>
      <vt:lpstr>Гадания на воске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8</cp:revision>
  <dcterms:created xsi:type="dcterms:W3CDTF">2012-01-04T12:30:45Z</dcterms:created>
  <dcterms:modified xsi:type="dcterms:W3CDTF">2015-12-11T16:59:56Z</dcterms:modified>
</cp:coreProperties>
</file>