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doc" ContentType="application/msword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56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80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7557F9-44E4-4922-B56C-5E48AF068F5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734B55B-027B-436E-BE17-87EF517614D8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ADA80A5-D03A-4214-9899-CDD2934C1431}" type="parTrans" cxnId="{0F4588EC-B98F-4D36-88AF-3FCB7EBFD111}">
      <dgm:prSet/>
      <dgm:spPr/>
      <dgm:t>
        <a:bodyPr/>
        <a:lstStyle/>
        <a:p>
          <a:endParaRPr lang="ru-RU"/>
        </a:p>
      </dgm:t>
    </dgm:pt>
    <dgm:pt modelId="{BEF13BAD-9949-491B-B20A-3F4E90906F0A}" type="sibTrans" cxnId="{0F4588EC-B98F-4D36-88AF-3FCB7EBFD111}">
      <dgm:prSet/>
      <dgm:spPr/>
      <dgm:t>
        <a:bodyPr/>
        <a:lstStyle/>
        <a:p>
          <a:endParaRPr lang="ru-RU"/>
        </a:p>
      </dgm:t>
    </dgm:pt>
    <dgm:pt modelId="{36580903-4883-474B-B3A2-3956C662E30D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141E12B-FE24-4E5A-AA46-A638E42C2650}" type="parTrans" cxnId="{E1DE8983-F526-4CC0-833F-C582385C74F0}">
      <dgm:prSet/>
      <dgm:spPr/>
      <dgm:t>
        <a:bodyPr/>
        <a:lstStyle/>
        <a:p>
          <a:endParaRPr lang="ru-RU"/>
        </a:p>
      </dgm:t>
    </dgm:pt>
    <dgm:pt modelId="{BB5E4600-027F-4FA6-B90F-C570A29F9ECA}" type="sibTrans" cxnId="{E1DE8983-F526-4CC0-833F-C582385C74F0}">
      <dgm:prSet/>
      <dgm:spPr/>
      <dgm:t>
        <a:bodyPr/>
        <a:lstStyle/>
        <a:p>
          <a:endParaRPr lang="ru-RU"/>
        </a:p>
      </dgm:t>
    </dgm:pt>
    <dgm:pt modelId="{597A868E-D9B2-4B5D-8B58-1B2ADBD2DB3F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D365B01-F3C1-4162-9912-6BA282297AD3}" type="parTrans" cxnId="{4E034EF3-D546-4AEA-889C-30DF17021DF5}">
      <dgm:prSet/>
      <dgm:spPr/>
      <dgm:t>
        <a:bodyPr/>
        <a:lstStyle/>
        <a:p>
          <a:endParaRPr lang="ru-RU"/>
        </a:p>
      </dgm:t>
    </dgm:pt>
    <dgm:pt modelId="{5AA89B5B-A964-4C03-913D-CF6D2C11F589}" type="sibTrans" cxnId="{4E034EF3-D546-4AEA-889C-30DF17021DF5}">
      <dgm:prSet/>
      <dgm:spPr/>
      <dgm:t>
        <a:bodyPr/>
        <a:lstStyle/>
        <a:p>
          <a:endParaRPr lang="ru-RU"/>
        </a:p>
      </dgm:t>
    </dgm:pt>
    <dgm:pt modelId="{887CAB67-3641-4755-8663-44B27561A68B}" type="pres">
      <dgm:prSet presAssocID="{597557F9-44E4-4922-B56C-5E48AF068F5D}" presName="Name0" presStyleCnt="0">
        <dgm:presLayoutVars>
          <dgm:dir/>
          <dgm:animLvl val="lvl"/>
          <dgm:resizeHandles val="exact"/>
        </dgm:presLayoutVars>
      </dgm:prSet>
      <dgm:spPr/>
    </dgm:pt>
    <dgm:pt modelId="{C568BF38-6FF4-4104-A6CD-A278A872D9CE}" type="pres">
      <dgm:prSet presAssocID="{4734B55B-027B-436E-BE17-87EF517614D8}" presName="Name8" presStyleCnt="0"/>
      <dgm:spPr/>
    </dgm:pt>
    <dgm:pt modelId="{95AA0FBD-23A1-412F-8462-ACEEA8E82CB0}" type="pres">
      <dgm:prSet presAssocID="{4734B55B-027B-436E-BE17-87EF517614D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9D8DF-406E-40CA-ACF9-444C03F0D0E8}" type="pres">
      <dgm:prSet presAssocID="{4734B55B-027B-436E-BE17-87EF517614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F8A8A-7C5C-4A14-BF38-6C4C21D80CA7}" type="pres">
      <dgm:prSet presAssocID="{36580903-4883-474B-B3A2-3956C662E30D}" presName="Name8" presStyleCnt="0"/>
      <dgm:spPr/>
    </dgm:pt>
    <dgm:pt modelId="{8426492C-97F9-4708-94F2-4994F4625C58}" type="pres">
      <dgm:prSet presAssocID="{36580903-4883-474B-B3A2-3956C662E30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C105A-3C81-421E-BD9F-44D1F0B33A16}" type="pres">
      <dgm:prSet presAssocID="{36580903-4883-474B-B3A2-3956C662E30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5B781-48AF-416E-8454-1C576C731119}" type="pres">
      <dgm:prSet presAssocID="{597A868E-D9B2-4B5D-8B58-1B2ADBD2DB3F}" presName="Name8" presStyleCnt="0"/>
      <dgm:spPr/>
    </dgm:pt>
    <dgm:pt modelId="{C4BD5D29-3CDA-4087-AA7E-738DB4CC9D60}" type="pres">
      <dgm:prSet presAssocID="{597A868E-D9B2-4B5D-8B58-1B2ADBD2DB3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1449E-5E96-4996-B569-731E79412C9E}" type="pres">
      <dgm:prSet presAssocID="{597A868E-D9B2-4B5D-8B58-1B2ADBD2DB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231B07-53D0-4574-A9CE-6C7898E05DD4}" type="presOf" srcId="{4734B55B-027B-436E-BE17-87EF517614D8}" destId="{B9F9D8DF-406E-40CA-ACF9-444C03F0D0E8}" srcOrd="1" destOrd="0" presId="urn:microsoft.com/office/officeart/2005/8/layout/pyramid1"/>
    <dgm:cxn modelId="{96CD4B62-ABE4-48BF-A8D2-9EFBAB75361A}" type="presOf" srcId="{4734B55B-027B-436E-BE17-87EF517614D8}" destId="{95AA0FBD-23A1-412F-8462-ACEEA8E82CB0}" srcOrd="0" destOrd="0" presId="urn:microsoft.com/office/officeart/2005/8/layout/pyramid1"/>
    <dgm:cxn modelId="{5ED3AECB-299D-4B56-8111-212E049394BD}" type="presOf" srcId="{36580903-4883-474B-B3A2-3956C662E30D}" destId="{8426492C-97F9-4708-94F2-4994F4625C58}" srcOrd="0" destOrd="0" presId="urn:microsoft.com/office/officeart/2005/8/layout/pyramid1"/>
    <dgm:cxn modelId="{4E034EF3-D546-4AEA-889C-30DF17021DF5}" srcId="{597557F9-44E4-4922-B56C-5E48AF068F5D}" destId="{597A868E-D9B2-4B5D-8B58-1B2ADBD2DB3F}" srcOrd="2" destOrd="0" parTransId="{CD365B01-F3C1-4162-9912-6BA282297AD3}" sibTransId="{5AA89B5B-A964-4C03-913D-CF6D2C11F589}"/>
    <dgm:cxn modelId="{B55579B8-B79C-4011-BA6B-D12F6FE9E8A3}" type="presOf" srcId="{36580903-4883-474B-B3A2-3956C662E30D}" destId="{58EC105A-3C81-421E-BD9F-44D1F0B33A16}" srcOrd="1" destOrd="0" presId="urn:microsoft.com/office/officeart/2005/8/layout/pyramid1"/>
    <dgm:cxn modelId="{E1DE8983-F526-4CC0-833F-C582385C74F0}" srcId="{597557F9-44E4-4922-B56C-5E48AF068F5D}" destId="{36580903-4883-474B-B3A2-3956C662E30D}" srcOrd="1" destOrd="0" parTransId="{F141E12B-FE24-4E5A-AA46-A638E42C2650}" sibTransId="{BB5E4600-027F-4FA6-B90F-C570A29F9ECA}"/>
    <dgm:cxn modelId="{0F4588EC-B98F-4D36-88AF-3FCB7EBFD111}" srcId="{597557F9-44E4-4922-B56C-5E48AF068F5D}" destId="{4734B55B-027B-436E-BE17-87EF517614D8}" srcOrd="0" destOrd="0" parTransId="{AADA80A5-D03A-4214-9899-CDD2934C1431}" sibTransId="{BEF13BAD-9949-491B-B20A-3F4E90906F0A}"/>
    <dgm:cxn modelId="{92E190D8-D36F-45DB-8D6B-77243295081B}" type="presOf" srcId="{597A868E-D9B2-4B5D-8B58-1B2ADBD2DB3F}" destId="{C4BD5D29-3CDA-4087-AA7E-738DB4CC9D60}" srcOrd="0" destOrd="0" presId="urn:microsoft.com/office/officeart/2005/8/layout/pyramid1"/>
    <dgm:cxn modelId="{FEC724B6-39E0-4442-A4AD-EB49D4DC08E0}" type="presOf" srcId="{597557F9-44E4-4922-B56C-5E48AF068F5D}" destId="{887CAB67-3641-4755-8663-44B27561A68B}" srcOrd="0" destOrd="0" presId="urn:microsoft.com/office/officeart/2005/8/layout/pyramid1"/>
    <dgm:cxn modelId="{ECE3ED44-A1FB-458C-BF0C-7BCD7EF389DA}" type="presOf" srcId="{597A868E-D9B2-4B5D-8B58-1B2ADBD2DB3F}" destId="{4591449E-5E96-4996-B569-731E79412C9E}" srcOrd="1" destOrd="0" presId="urn:microsoft.com/office/officeart/2005/8/layout/pyramid1"/>
    <dgm:cxn modelId="{43343F8B-5E42-4896-98BB-94345452FBCA}" type="presParOf" srcId="{887CAB67-3641-4755-8663-44B27561A68B}" destId="{C568BF38-6FF4-4104-A6CD-A278A872D9CE}" srcOrd="0" destOrd="0" presId="urn:microsoft.com/office/officeart/2005/8/layout/pyramid1"/>
    <dgm:cxn modelId="{6D619953-782C-4F74-9FE1-52800DA8E560}" type="presParOf" srcId="{C568BF38-6FF4-4104-A6CD-A278A872D9CE}" destId="{95AA0FBD-23A1-412F-8462-ACEEA8E82CB0}" srcOrd="0" destOrd="0" presId="urn:microsoft.com/office/officeart/2005/8/layout/pyramid1"/>
    <dgm:cxn modelId="{59F95498-CEE0-4917-B418-1CBEB3C96914}" type="presParOf" srcId="{C568BF38-6FF4-4104-A6CD-A278A872D9CE}" destId="{B9F9D8DF-406E-40CA-ACF9-444C03F0D0E8}" srcOrd="1" destOrd="0" presId="urn:microsoft.com/office/officeart/2005/8/layout/pyramid1"/>
    <dgm:cxn modelId="{DD8FF63D-CC7F-468B-BE30-473E185BB873}" type="presParOf" srcId="{887CAB67-3641-4755-8663-44B27561A68B}" destId="{3F9F8A8A-7C5C-4A14-BF38-6C4C21D80CA7}" srcOrd="1" destOrd="0" presId="urn:microsoft.com/office/officeart/2005/8/layout/pyramid1"/>
    <dgm:cxn modelId="{A612AAA3-B328-4F2E-93A3-D71A2BB388B4}" type="presParOf" srcId="{3F9F8A8A-7C5C-4A14-BF38-6C4C21D80CA7}" destId="{8426492C-97F9-4708-94F2-4994F4625C58}" srcOrd="0" destOrd="0" presId="urn:microsoft.com/office/officeart/2005/8/layout/pyramid1"/>
    <dgm:cxn modelId="{682290D7-CEC3-4D5D-944F-EC4300A69B0F}" type="presParOf" srcId="{3F9F8A8A-7C5C-4A14-BF38-6C4C21D80CA7}" destId="{58EC105A-3C81-421E-BD9F-44D1F0B33A16}" srcOrd="1" destOrd="0" presId="urn:microsoft.com/office/officeart/2005/8/layout/pyramid1"/>
    <dgm:cxn modelId="{7AA84911-5CDE-41E5-BBCF-92E052817787}" type="presParOf" srcId="{887CAB67-3641-4755-8663-44B27561A68B}" destId="{1215B781-48AF-416E-8454-1C576C731119}" srcOrd="2" destOrd="0" presId="urn:microsoft.com/office/officeart/2005/8/layout/pyramid1"/>
    <dgm:cxn modelId="{A63F4823-CFEE-47C1-AEDE-D748D1C4F55E}" type="presParOf" srcId="{1215B781-48AF-416E-8454-1C576C731119}" destId="{C4BD5D29-3CDA-4087-AA7E-738DB4CC9D60}" srcOrd="0" destOrd="0" presId="urn:microsoft.com/office/officeart/2005/8/layout/pyramid1"/>
    <dgm:cxn modelId="{8E4A66E4-E9D3-45C4-A941-4599C30394F5}" type="presParOf" srcId="{1215B781-48AF-416E-8454-1C576C731119}" destId="{4591449E-5E96-4996-B569-731E79412C9E}" srcOrd="1" destOrd="0" presId="urn:microsoft.com/office/officeart/2005/8/layout/pyramid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BACAFA-2FA4-47B9-8D29-01CF7BF871A8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40E2EAA7-8ACC-4433-AEFC-FAD2DFE6CDF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DDA51BD-C911-405B-952C-D29B9ED0C14F}" type="parTrans" cxnId="{C8333771-000C-4447-A415-FB897C6969D4}">
      <dgm:prSet/>
      <dgm:spPr/>
      <dgm:t>
        <a:bodyPr/>
        <a:lstStyle/>
        <a:p>
          <a:endParaRPr lang="ru-RU"/>
        </a:p>
      </dgm:t>
    </dgm:pt>
    <dgm:pt modelId="{7D30A77C-21C2-4E8D-8DF3-9694C6D508AE}" type="sibTrans" cxnId="{C8333771-000C-4447-A415-FB897C6969D4}">
      <dgm:prSet/>
      <dgm:spPr/>
      <dgm:t>
        <a:bodyPr/>
        <a:lstStyle/>
        <a:p>
          <a:endParaRPr lang="ru-RU"/>
        </a:p>
      </dgm:t>
    </dgm:pt>
    <dgm:pt modelId="{4C8D9F79-A612-4FAD-BC1C-DB66FF4FC2C0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C4E5D39-F909-43A8-8B64-B62A4D284066}" type="parTrans" cxnId="{A4789742-5B11-44A1-A3DC-A01B7ADAD944}">
      <dgm:prSet/>
      <dgm:spPr/>
      <dgm:t>
        <a:bodyPr/>
        <a:lstStyle/>
        <a:p>
          <a:endParaRPr lang="ru-RU"/>
        </a:p>
      </dgm:t>
    </dgm:pt>
    <dgm:pt modelId="{896267EF-7CA4-40D4-B5A4-60618189C31E}" type="sibTrans" cxnId="{A4789742-5B11-44A1-A3DC-A01B7ADAD944}">
      <dgm:prSet/>
      <dgm:spPr/>
      <dgm:t>
        <a:bodyPr/>
        <a:lstStyle/>
        <a:p>
          <a:endParaRPr lang="ru-RU"/>
        </a:p>
      </dgm:t>
    </dgm:pt>
    <dgm:pt modelId="{4346E61C-8298-4769-BA0B-4FEFACD9FD85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90E54BA-B3AE-4695-B974-CE4D57875EC3}" type="parTrans" cxnId="{50F4413A-4CB4-4F88-930A-9D18EC152828}">
      <dgm:prSet/>
      <dgm:spPr/>
      <dgm:t>
        <a:bodyPr/>
        <a:lstStyle/>
        <a:p>
          <a:endParaRPr lang="ru-RU"/>
        </a:p>
      </dgm:t>
    </dgm:pt>
    <dgm:pt modelId="{1E67EBFB-9AF4-46F5-9472-31349405C2B5}" type="sibTrans" cxnId="{50F4413A-4CB4-4F88-930A-9D18EC152828}">
      <dgm:prSet/>
      <dgm:spPr/>
      <dgm:t>
        <a:bodyPr/>
        <a:lstStyle/>
        <a:p>
          <a:endParaRPr lang="ru-RU"/>
        </a:p>
      </dgm:t>
    </dgm:pt>
    <dgm:pt modelId="{B9A9EBBC-812A-44A3-8963-C0B3EF1B716C}" type="pres">
      <dgm:prSet presAssocID="{6DBACAFA-2FA4-47B9-8D29-01CF7BF871A8}" presName="Name0" presStyleCnt="0">
        <dgm:presLayoutVars>
          <dgm:dir/>
          <dgm:animLvl val="lvl"/>
          <dgm:resizeHandles val="exact"/>
        </dgm:presLayoutVars>
      </dgm:prSet>
      <dgm:spPr/>
    </dgm:pt>
    <dgm:pt modelId="{2502C4EC-CF9B-40D7-A2D5-2DAD6868AC23}" type="pres">
      <dgm:prSet presAssocID="{40E2EAA7-8ACC-4433-AEFC-FAD2DFE6CDF7}" presName="Name8" presStyleCnt="0"/>
      <dgm:spPr/>
    </dgm:pt>
    <dgm:pt modelId="{B49B81E8-14A3-4558-B2E6-32D58D7309F6}" type="pres">
      <dgm:prSet presAssocID="{40E2EAA7-8ACC-4433-AEFC-FAD2DFE6CDF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7A5E7-2834-45E9-9BE6-D89A908C8CF4}" type="pres">
      <dgm:prSet presAssocID="{40E2EAA7-8ACC-4433-AEFC-FAD2DFE6CD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AD713-5D53-4637-840D-D65C0A35BDC8}" type="pres">
      <dgm:prSet presAssocID="{4C8D9F79-A612-4FAD-BC1C-DB66FF4FC2C0}" presName="Name8" presStyleCnt="0"/>
      <dgm:spPr/>
    </dgm:pt>
    <dgm:pt modelId="{8EFBABFA-4131-4D1B-B2CB-2F1AF07B0994}" type="pres">
      <dgm:prSet presAssocID="{4C8D9F79-A612-4FAD-BC1C-DB66FF4FC2C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07D44-655E-44B0-92E5-0A644ACA232E}" type="pres">
      <dgm:prSet presAssocID="{4C8D9F79-A612-4FAD-BC1C-DB66FF4FC2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747A9-7766-4B98-A629-B45A05E73325}" type="pres">
      <dgm:prSet presAssocID="{4346E61C-8298-4769-BA0B-4FEFACD9FD85}" presName="Name8" presStyleCnt="0"/>
      <dgm:spPr/>
    </dgm:pt>
    <dgm:pt modelId="{75B6C577-2F6C-4BED-9C3F-8D3A902B96EA}" type="pres">
      <dgm:prSet presAssocID="{4346E61C-8298-4769-BA0B-4FEFACD9FD8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137B6-AFA8-408D-ACB2-E0932704BC55}" type="pres">
      <dgm:prSet presAssocID="{4346E61C-8298-4769-BA0B-4FEFACD9FD8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789742-5B11-44A1-A3DC-A01B7ADAD944}" srcId="{6DBACAFA-2FA4-47B9-8D29-01CF7BF871A8}" destId="{4C8D9F79-A612-4FAD-BC1C-DB66FF4FC2C0}" srcOrd="1" destOrd="0" parTransId="{9C4E5D39-F909-43A8-8B64-B62A4D284066}" sibTransId="{896267EF-7CA4-40D4-B5A4-60618189C31E}"/>
    <dgm:cxn modelId="{E4918F75-D5BE-4AF6-8413-26A5A2205277}" type="presOf" srcId="{4346E61C-8298-4769-BA0B-4FEFACD9FD85}" destId="{75B6C577-2F6C-4BED-9C3F-8D3A902B96EA}" srcOrd="0" destOrd="0" presId="urn:microsoft.com/office/officeart/2005/8/layout/pyramid3"/>
    <dgm:cxn modelId="{DD05ED70-5A31-47E8-BD68-433D29679B30}" type="presOf" srcId="{4346E61C-8298-4769-BA0B-4FEFACD9FD85}" destId="{082137B6-AFA8-408D-ACB2-E0932704BC55}" srcOrd="1" destOrd="0" presId="urn:microsoft.com/office/officeart/2005/8/layout/pyramid3"/>
    <dgm:cxn modelId="{3EFF0966-1278-454E-BAEA-FDA4CCBBC5C7}" type="presOf" srcId="{4C8D9F79-A612-4FAD-BC1C-DB66FF4FC2C0}" destId="{5F607D44-655E-44B0-92E5-0A644ACA232E}" srcOrd="1" destOrd="0" presId="urn:microsoft.com/office/officeart/2005/8/layout/pyramid3"/>
    <dgm:cxn modelId="{D63A84E8-F190-4B9F-990D-4FE0FEC125AA}" type="presOf" srcId="{6DBACAFA-2FA4-47B9-8D29-01CF7BF871A8}" destId="{B9A9EBBC-812A-44A3-8963-C0B3EF1B716C}" srcOrd="0" destOrd="0" presId="urn:microsoft.com/office/officeart/2005/8/layout/pyramid3"/>
    <dgm:cxn modelId="{C51E2BDE-72F2-4246-8DD8-66F53F139E34}" type="presOf" srcId="{40E2EAA7-8ACC-4433-AEFC-FAD2DFE6CDF7}" destId="{B49B81E8-14A3-4558-B2E6-32D58D7309F6}" srcOrd="0" destOrd="0" presId="urn:microsoft.com/office/officeart/2005/8/layout/pyramid3"/>
    <dgm:cxn modelId="{A80FD2F9-5C3B-4528-8570-451D551CEB5D}" type="presOf" srcId="{4C8D9F79-A612-4FAD-BC1C-DB66FF4FC2C0}" destId="{8EFBABFA-4131-4D1B-B2CB-2F1AF07B0994}" srcOrd="0" destOrd="0" presId="urn:microsoft.com/office/officeart/2005/8/layout/pyramid3"/>
    <dgm:cxn modelId="{50F4413A-4CB4-4F88-930A-9D18EC152828}" srcId="{6DBACAFA-2FA4-47B9-8D29-01CF7BF871A8}" destId="{4346E61C-8298-4769-BA0B-4FEFACD9FD85}" srcOrd="2" destOrd="0" parTransId="{A90E54BA-B3AE-4695-B974-CE4D57875EC3}" sibTransId="{1E67EBFB-9AF4-46F5-9472-31349405C2B5}"/>
    <dgm:cxn modelId="{5975AAFF-BB78-425D-9E50-D3BDACF7106F}" type="presOf" srcId="{40E2EAA7-8ACC-4433-AEFC-FAD2DFE6CDF7}" destId="{7EB7A5E7-2834-45E9-9BE6-D89A908C8CF4}" srcOrd="1" destOrd="0" presId="urn:microsoft.com/office/officeart/2005/8/layout/pyramid3"/>
    <dgm:cxn modelId="{C8333771-000C-4447-A415-FB897C6969D4}" srcId="{6DBACAFA-2FA4-47B9-8D29-01CF7BF871A8}" destId="{40E2EAA7-8ACC-4433-AEFC-FAD2DFE6CDF7}" srcOrd="0" destOrd="0" parTransId="{8DDA51BD-C911-405B-952C-D29B9ED0C14F}" sibTransId="{7D30A77C-21C2-4E8D-8DF3-9694C6D508AE}"/>
    <dgm:cxn modelId="{E184DCCA-7BD1-4DF4-AE2B-8B7C70DCD066}" type="presParOf" srcId="{B9A9EBBC-812A-44A3-8963-C0B3EF1B716C}" destId="{2502C4EC-CF9B-40D7-A2D5-2DAD6868AC23}" srcOrd="0" destOrd="0" presId="urn:microsoft.com/office/officeart/2005/8/layout/pyramid3"/>
    <dgm:cxn modelId="{42B00B0D-3829-44C9-8BE3-CFCBA8E032A0}" type="presParOf" srcId="{2502C4EC-CF9B-40D7-A2D5-2DAD6868AC23}" destId="{B49B81E8-14A3-4558-B2E6-32D58D7309F6}" srcOrd="0" destOrd="0" presId="urn:microsoft.com/office/officeart/2005/8/layout/pyramid3"/>
    <dgm:cxn modelId="{C499C469-8B8B-4515-BD73-9A83A5F2F035}" type="presParOf" srcId="{2502C4EC-CF9B-40D7-A2D5-2DAD6868AC23}" destId="{7EB7A5E7-2834-45E9-9BE6-D89A908C8CF4}" srcOrd="1" destOrd="0" presId="urn:microsoft.com/office/officeart/2005/8/layout/pyramid3"/>
    <dgm:cxn modelId="{041F3281-5F12-4D8F-BB56-33DBF3D4F179}" type="presParOf" srcId="{B9A9EBBC-812A-44A3-8963-C0B3EF1B716C}" destId="{CD9AD713-5D53-4637-840D-D65C0A35BDC8}" srcOrd="1" destOrd="0" presId="urn:microsoft.com/office/officeart/2005/8/layout/pyramid3"/>
    <dgm:cxn modelId="{0CE6BB4F-CEDE-4ED2-8447-E8F3B87FC7E5}" type="presParOf" srcId="{CD9AD713-5D53-4637-840D-D65C0A35BDC8}" destId="{8EFBABFA-4131-4D1B-B2CB-2F1AF07B0994}" srcOrd="0" destOrd="0" presId="urn:microsoft.com/office/officeart/2005/8/layout/pyramid3"/>
    <dgm:cxn modelId="{4AC4063D-6DB8-405D-B5BB-F1E7E4BD99C1}" type="presParOf" srcId="{CD9AD713-5D53-4637-840D-D65C0A35BDC8}" destId="{5F607D44-655E-44B0-92E5-0A644ACA232E}" srcOrd="1" destOrd="0" presId="urn:microsoft.com/office/officeart/2005/8/layout/pyramid3"/>
    <dgm:cxn modelId="{5C72F6A7-EA34-477A-9015-7F6063814B7E}" type="presParOf" srcId="{B9A9EBBC-812A-44A3-8963-C0B3EF1B716C}" destId="{8C4747A9-7766-4B98-A629-B45A05E73325}" srcOrd="2" destOrd="0" presId="urn:microsoft.com/office/officeart/2005/8/layout/pyramid3"/>
    <dgm:cxn modelId="{F2026E06-8311-42D4-8928-78DCE74374A1}" type="presParOf" srcId="{8C4747A9-7766-4B98-A629-B45A05E73325}" destId="{75B6C577-2F6C-4BED-9C3F-8D3A902B96EA}" srcOrd="0" destOrd="0" presId="urn:microsoft.com/office/officeart/2005/8/layout/pyramid3"/>
    <dgm:cxn modelId="{93D7F032-99E8-4B95-BB35-2A1F4D6B5113}" type="presParOf" srcId="{8C4747A9-7766-4B98-A629-B45A05E73325}" destId="{082137B6-AFA8-408D-ACB2-E0932704BC55}" srcOrd="1" destOrd="0" presId="urn:microsoft.com/office/officeart/2005/8/layout/pyramid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Методы повышения качества образования в условиях ФГОС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Полякова С.В.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428604"/>
            <a:ext cx="58063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Batang" pitchFamily="18" charset="-127"/>
                <a:ea typeface="Batang" pitchFamily="18" charset="-127"/>
              </a:rPr>
              <a:t>Нас ЕГЭ не испугать</a:t>
            </a:r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:</a:t>
            </a:r>
          </a:p>
          <a:p>
            <a:pPr algn="ctr"/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200" b="1" dirty="0">
                <a:latin typeface="Batang" pitchFamily="18" charset="-127"/>
                <a:ea typeface="Batang" pitchFamily="18" charset="-127"/>
              </a:rPr>
              <a:t>Подготовились на «пять»! </a:t>
            </a:r>
          </a:p>
        </p:txBody>
      </p:sp>
      <p:pic>
        <p:nvPicPr>
          <p:cNvPr id="20482" name="Picture 2" descr="&amp;Scy;&amp;lcy;&amp;ocy;&amp;gcy;&amp;acy;&amp;n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5786478" cy="4318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5760" y="-71415"/>
          <a:ext cx="9124024" cy="6858001"/>
        </p:xfrm>
        <a:graphic>
          <a:graphicData uri="http://schemas.openxmlformats.org/presentationml/2006/ole">
            <p:oleObj spid="_x0000_s1026" name="Document" r:id="rId3" imgW="10291521" imgH="733256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609600"/>
            <a:ext cx="78009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4942" y="1600201"/>
            <a:ext cx="3471858" cy="22574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</a:t>
            </a:r>
            <a:r>
              <a:rPr lang="ru-RU" sz="4400" dirty="0" smtClean="0">
                <a:solidFill>
                  <a:schemeClr val="tx1"/>
                </a:solidFill>
              </a:rPr>
              <a:t>Развитие.                                        Гравюра </a:t>
            </a:r>
            <a:r>
              <a:rPr lang="ru-RU" sz="4400" dirty="0" err="1" smtClean="0">
                <a:solidFill>
                  <a:schemeClr val="tx1"/>
                </a:solidFill>
              </a:rPr>
              <a:t>М.К.Эшера</a:t>
            </a:r>
            <a:endParaRPr lang="ru-RU" sz="4400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User111\Desktop\Справка со школы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35121" y="863693"/>
            <a:ext cx="6513780" cy="50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192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9134" y="1571612"/>
            <a:ext cx="4614866" cy="200026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</a:t>
            </a:r>
            <a:r>
              <a:rPr lang="ru-RU" sz="4000" dirty="0" smtClean="0">
                <a:solidFill>
                  <a:schemeClr val="tx1"/>
                </a:solidFill>
              </a:rPr>
              <a:t>Круговращение.                                          </a:t>
            </a:r>
            <a:r>
              <a:rPr lang="ru-RU" sz="4000" dirty="0" err="1" smtClean="0">
                <a:solidFill>
                  <a:schemeClr val="tx1"/>
                </a:solidFill>
              </a:rPr>
              <a:t>М.К.Эшера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170" name="Picture 2" descr="E:\Новая папка\Справка со школы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84013" y="1041170"/>
            <a:ext cx="6725811" cy="46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824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274638"/>
            <a:ext cx="8229600" cy="1143000"/>
          </a:xfrm>
        </p:spPr>
        <p:txBody>
          <a:bodyPr/>
          <a:lstStyle/>
          <a:p>
            <a:r>
              <a:rPr lang="ru-RU" dirty="0" smtClean="0"/>
              <a:t>Этапы изучения теоремы.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3429024" cy="232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5643570" y="1428736"/>
          <a:ext cx="3048000" cy="2532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034" y="4000504"/>
            <a:ext cx="845988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latin typeface="Calibri" pitchFamily="34" charset="0"/>
              </a:rPr>
              <a:t>Чертеж, условие, заключение.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Calibri" pitchFamily="34" charset="0"/>
              </a:rPr>
              <a:t>Выбор теоретической базы необходимой</a:t>
            </a:r>
          </a:p>
          <a:p>
            <a:pPr marL="342900" indent="-342900"/>
            <a:r>
              <a:rPr lang="ru-RU" sz="3200" dirty="0" smtClean="0">
                <a:latin typeface="Calibri" pitchFamily="34" charset="0"/>
              </a:rPr>
              <a:t>    </a:t>
            </a:r>
            <a:r>
              <a:rPr lang="ru-RU" sz="3200" dirty="0" smtClean="0">
                <a:latin typeface="Calibri" pitchFamily="34" charset="0"/>
              </a:rPr>
              <a:t>для доказательства.</a:t>
            </a:r>
          </a:p>
          <a:p>
            <a:pPr marL="342900" indent="-342900"/>
            <a:r>
              <a:rPr lang="ru-RU" sz="3200" dirty="0" smtClean="0">
                <a:latin typeface="Calibri" pitchFamily="34" charset="0"/>
              </a:rPr>
              <a:t>3.Проведение и представление </a:t>
            </a:r>
            <a:r>
              <a:rPr lang="ru-RU" sz="3200" dirty="0" smtClean="0">
                <a:latin typeface="Calibri" pitchFamily="34" charset="0"/>
              </a:rPr>
              <a:t>доказательства</a:t>
            </a:r>
          </a:p>
          <a:p>
            <a:pPr marL="342900" indent="-342900"/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smtClean="0">
                <a:latin typeface="Calibri" pitchFamily="34" charset="0"/>
              </a:rPr>
              <a:t>  </a:t>
            </a:r>
            <a:r>
              <a:rPr lang="ru-RU" sz="3200" dirty="0" smtClean="0">
                <a:latin typeface="Calibri" pitchFamily="34" charset="0"/>
              </a:rPr>
              <a:t> теоремы</a:t>
            </a:r>
            <a:endParaRPr lang="ru-RU" sz="3200" dirty="0" smtClean="0">
              <a:latin typeface="Calibri" pitchFamily="34" charset="0"/>
            </a:endParaRPr>
          </a:p>
          <a:p>
            <a:pPr marL="342900" indent="-342900"/>
            <a:endParaRPr lang="ru-RU" sz="3200" dirty="0" smtClean="0">
              <a:latin typeface="Calibri" pitchFamily="34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357166"/>
            <a:ext cx="59250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Мы ЕГЭ сдадим на «пять»! </a:t>
            </a:r>
          </a:p>
          <a:p>
            <a:pPr algn="ctr"/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Никому нас не догнать! </a:t>
            </a:r>
            <a:endParaRPr lang="ru-RU" sz="3000" b="1" dirty="0">
              <a:solidFill>
                <a:srgbClr val="002060"/>
              </a:solidFill>
              <a:latin typeface="Batang" pitchFamily="18" charset="-127"/>
              <a:ea typeface="Batang" pitchFamily="18" charset="-127"/>
              <a:cs typeface="Aharoni" pitchFamily="2" charset="-79"/>
            </a:endParaRPr>
          </a:p>
        </p:txBody>
      </p:sp>
      <p:pic>
        <p:nvPicPr>
          <p:cNvPr id="3074" name="Picture 2" descr="&amp;Scy;&amp;lcy;&amp;ocy;&amp;gcy;&amp;acy;&amp;n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50"/>
            <a:ext cx="6280353" cy="4464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4" y="857232"/>
            <a:ext cx="867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Batang" pitchFamily="18" charset="-127"/>
                <a:ea typeface="Batang" pitchFamily="18" charset="-127"/>
              </a:rPr>
              <a:t>Наберу я баллов СТО – Это очень просто</a:t>
            </a:r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! </a:t>
            </a:r>
            <a:endParaRPr lang="ru-RU" sz="3000" b="1" dirty="0">
              <a:solidFill>
                <a:srgbClr val="002060"/>
              </a:solidFill>
              <a:latin typeface="Batang" pitchFamily="18" charset="-127"/>
              <a:ea typeface="Batang" pitchFamily="18" charset="-127"/>
              <a:cs typeface="Aharoni" pitchFamily="2" charset="-79"/>
            </a:endParaRPr>
          </a:p>
        </p:txBody>
      </p:sp>
      <p:pic>
        <p:nvPicPr>
          <p:cNvPr id="22530" name="Picture 2" descr="&amp;Scy;&amp;lcy;&amp;ocy;&amp;gcy;&amp;acy;&amp;n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600079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428604"/>
            <a:ext cx="48093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Batang" pitchFamily="18" charset="-127"/>
                <a:ea typeface="Batang" pitchFamily="18" charset="-127"/>
              </a:rPr>
              <a:t>На ЕГЭ иду я смело</a:t>
            </a:r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:</a:t>
            </a:r>
          </a:p>
          <a:p>
            <a:pPr algn="ctr"/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200" b="1" dirty="0">
                <a:latin typeface="Batang" pitchFamily="18" charset="-127"/>
                <a:ea typeface="Batang" pitchFamily="18" charset="-127"/>
              </a:rPr>
              <a:t>Подготовился умело! </a:t>
            </a:r>
          </a:p>
        </p:txBody>
      </p:sp>
      <p:pic>
        <p:nvPicPr>
          <p:cNvPr id="21506" name="Picture 2" descr="&amp;Scy;&amp;lcy;&amp;ocy;&amp;gcy;&amp;acy;&amp;n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5786478" cy="4361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92</Words>
  <PresentationFormat>Экран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Document</vt:lpstr>
      <vt:lpstr>Методы повышения качества образования в условиях ФГОС</vt:lpstr>
      <vt:lpstr>Слайд 2</vt:lpstr>
      <vt:lpstr>Слайд 3</vt:lpstr>
      <vt:lpstr>Слайд 4</vt:lpstr>
      <vt:lpstr>Слайд 5</vt:lpstr>
      <vt:lpstr>Этапы изучения теоремы.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Любимый</cp:lastModifiedBy>
  <cp:revision>10</cp:revision>
  <dcterms:modified xsi:type="dcterms:W3CDTF">2016-02-23T15:15:37Z</dcterms:modified>
</cp:coreProperties>
</file>