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08" r:id="rId1"/>
  </p:sldMasterIdLst>
  <p:sldIdLst>
    <p:sldId id="279" r:id="rId2"/>
    <p:sldId id="307" r:id="rId3"/>
    <p:sldId id="308" r:id="rId4"/>
    <p:sldId id="277" r:id="rId5"/>
    <p:sldId id="278" r:id="rId6"/>
    <p:sldId id="309" r:id="rId7"/>
    <p:sldId id="310" r:id="rId8"/>
    <p:sldId id="311" r:id="rId9"/>
    <p:sldId id="312" r:id="rId10"/>
    <p:sldId id="313" r:id="rId11"/>
    <p:sldId id="314" r:id="rId12"/>
    <p:sldId id="280" r:id="rId13"/>
    <p:sldId id="305" r:id="rId14"/>
    <p:sldId id="302" r:id="rId15"/>
    <p:sldId id="276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BEE4B-51CD-489B-9A2E-DF890F746741}" type="datetimeFigureOut">
              <a:rPr lang="ru-RU" smtClean="0"/>
              <a:pPr/>
              <a:t>14.12.2013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E05ED-E149-4DE8-8F2E-B32477A37AC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BEE4B-51CD-489B-9A2E-DF890F746741}" type="datetimeFigureOut">
              <a:rPr lang="ru-RU" smtClean="0"/>
              <a:pPr/>
              <a:t>14.12.2013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E05ED-E149-4DE8-8F2E-B32477A37AC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BEE4B-51CD-489B-9A2E-DF890F746741}" type="datetimeFigureOut">
              <a:rPr lang="ru-RU" smtClean="0"/>
              <a:pPr/>
              <a:t>14.12.2013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E05ED-E149-4DE8-8F2E-B32477A37ACA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BEE4B-51CD-489B-9A2E-DF890F746741}" type="datetimeFigureOut">
              <a:rPr lang="ru-RU" smtClean="0"/>
              <a:pPr/>
              <a:t>14.12.2013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E05ED-E149-4DE8-8F2E-B32477A37AC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BEE4B-51CD-489B-9A2E-DF890F746741}" type="datetimeFigureOut">
              <a:rPr lang="ru-RU" smtClean="0"/>
              <a:pPr/>
              <a:t>14.12.2013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E05ED-E149-4DE8-8F2E-B32477A37AC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BEE4B-51CD-489B-9A2E-DF890F746741}" type="datetimeFigureOut">
              <a:rPr lang="ru-RU" smtClean="0"/>
              <a:pPr/>
              <a:t>14.12.2013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E05ED-E149-4DE8-8F2E-B32477A37AC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BEE4B-51CD-489B-9A2E-DF890F746741}" type="datetimeFigureOut">
              <a:rPr lang="ru-RU" smtClean="0"/>
              <a:pPr/>
              <a:t>14.12.2013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E05ED-E149-4DE8-8F2E-B32477A37AC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BEE4B-51CD-489B-9A2E-DF890F746741}" type="datetimeFigureOut">
              <a:rPr lang="ru-RU" smtClean="0"/>
              <a:pPr/>
              <a:t>14.12.2013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E05ED-E149-4DE8-8F2E-B32477A37AC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BEE4B-51CD-489B-9A2E-DF890F746741}" type="datetimeFigureOut">
              <a:rPr lang="ru-RU" smtClean="0"/>
              <a:pPr/>
              <a:t>14.12.2013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E05ED-E149-4DE8-8F2E-B32477A37AC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BEE4B-51CD-489B-9A2E-DF890F746741}" type="datetimeFigureOut">
              <a:rPr lang="ru-RU" smtClean="0"/>
              <a:pPr/>
              <a:t>14.12.2013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E05ED-E149-4DE8-8F2E-B32477A37AC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BEE4B-51CD-489B-9A2E-DF890F746741}" type="datetimeFigureOut">
              <a:rPr lang="ru-RU" smtClean="0"/>
              <a:pPr/>
              <a:t>14.12.2013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E05ED-E149-4DE8-8F2E-B32477A37AC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F57BEE4B-51CD-489B-9A2E-DF890F746741}" type="datetimeFigureOut">
              <a:rPr lang="ru-RU" smtClean="0"/>
              <a:pPr/>
              <a:t>14.12.2013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D53E05ED-E149-4DE8-8F2E-B32477A37AC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09" r:id="rId1"/>
    <p:sldLayoutId id="2147484010" r:id="rId2"/>
    <p:sldLayoutId id="2147484011" r:id="rId3"/>
    <p:sldLayoutId id="2147484012" r:id="rId4"/>
    <p:sldLayoutId id="2147484013" r:id="rId5"/>
    <p:sldLayoutId id="2147484014" r:id="rId6"/>
    <p:sldLayoutId id="2147484015" r:id="rId7"/>
    <p:sldLayoutId id="2147484016" r:id="rId8"/>
    <p:sldLayoutId id="2147484017" r:id="rId9"/>
    <p:sldLayoutId id="2147484018" r:id="rId10"/>
    <p:sldLayoutId id="21474840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www.google.ru/imgres?imgurl=http://bolshie-kartinki.ru/wp-content/uploads/2012/06/83.jpg&amp;imgrefurl=http://bolshie-kartinki.ru/%D0%BE%D1%81%D0%B5%D0%BD%D1%8C-%D0%BD%D0%BE%D1%81%D1%82%D0%B0%D0%BB%D1%8C%D0%B3%D0%B8%D1%8F-%D0%BF%D0%BE-%D0%BE%D1%81%D0%B5%D0%BD%D0%B8-2/&amp;h=768&amp;w=1024&amp;sz=238&amp;tbnid=f1XI2jto9Xt4nM:&amp;tbnh=92&amp;tbnw=122&amp;prev=/search?q=%D0%BA%D0%B0%D1%80%D1%82%D0%B8%D0%BD%D0%BA%D0%B8+%D0%BE%D1%81%D0%B5%D0%BD%D1%8C&amp;tbm=isch&amp;tbo=u&amp;zoom=1&amp;q=%D0%BA%D0%B0%D1%80%D1%82%D0%B8%D0%BD%D0%BA%D0%B8+%D0%BE%D1%81%D0%B5%D0%BD%D1%8C&amp;usg=__a1EsD93XldiAOB3Q9vJqpWMlBRw=&amp;docid=b_ke5fH0IPWhHM&amp;hl=ru&amp;sa=X&amp;ei=xn58UKqTMaiH4gTRiICoBQ&amp;ved=0CCQQ9QEwAQ&amp;dur=56" TargetMode="Externa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://megalife.com.ua/uploads/posts/2009-03/1238328563_1.megalife.jpg" TargetMode="Externa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google.ru/imgres?imgurl=http://zooclub.ru/attach/birds/262.jpg&amp;imgrefurl=http://zooclub.ru/birds/vidy/334.shtml&amp;h=272&amp;w=300&amp;sz=15&amp;tbnid=kNQ1-jBv541zzM:&amp;tbnh=90&amp;tbnw=99&amp;prev=/search?q=%D1%80%D0%B8%D1%81%D1%83%D0%BD%D0%BE%D0%BA+%D0%B3%D1%80%D0%B0%D1%87&amp;tbm=isch&amp;tbo=u&amp;zoom=1&amp;q=%D1%80%D0%B8%D1%81%D1%83%D0%BD%D0%BE%D0%BA+%D0%B3%D1%80%D0%B0%D1%87&amp;usg=__YmYMGwjeQNytgtC-_TFqzUktV00=&amp;docid=5xQgi99_P0QmpM&amp;hl=ru&amp;sa=X&amp;ei=D358ULXTLsem4gT8jYHwBA&amp;ved=0CCoQ9QEwAw" TargetMode="Externa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google.ru/imgres?imgurl=http://vospitatel.com.ua/zaniatia/priroda/ptitsy/images/vorona.jpg&amp;imgrefurl=http://vospitatel.com.ua/zaniatia/priroda/ptitsy/pernatye-druzya.html&amp;h=450&amp;w=600&amp;sz=187&amp;tbnid=UaP11reA8I7ieM:&amp;tbnh=101&amp;tbnw=134&amp;prev=/search?q=%D0%A0%D0%B8%D1%81%D1%83%D0%BD%D0%BE%D0%BA+%D0%B2%D0%BE%D1%80%D0%BE%D0%BD%D1%8B&amp;tbm=isch&amp;tbo=u&amp;zoom=1&amp;q=%D0%A0%D0%B8%D1%81%D1%83%D0%BD%D0%BE%D0%BA+%D0%B2%D0%BE%D1%80%D0%BE%D0%BD%D1%8B&amp;usg=__Am6hZgObIRb5e8z6cUXJdkfEF74=&amp;docid=-CoVwb0jimvboM&amp;hl=ru&amp;sa=X&amp;ei=H2t8UKbGKfHQ4QSql4CgCQ&amp;ved=0CCoQ9QEwAw&amp;dur=2925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764704"/>
            <a:ext cx="7772400" cy="1800200"/>
          </a:xfrm>
        </p:spPr>
        <p:txBody>
          <a:bodyPr>
            <a:prstTxWarp prst="textDeflateBottom">
              <a:avLst/>
            </a:prstTxWarp>
            <a:normAutofit/>
          </a:bodyPr>
          <a:lstStyle/>
          <a:p>
            <a:r>
              <a:rPr lang="tt-RU" b="1" dirty="0" smtClean="0">
                <a:solidFill>
                  <a:srgbClr val="FFFF00"/>
                </a:solidFill>
              </a:rPr>
              <a:t>Елмая, көлә кояш,</a:t>
            </a:r>
            <a:br>
              <a:rPr lang="tt-RU" b="1" dirty="0" smtClean="0">
                <a:solidFill>
                  <a:srgbClr val="FFFF00"/>
                </a:solidFill>
              </a:rPr>
            </a:br>
            <a:r>
              <a:rPr lang="tt-RU" b="1" dirty="0" smtClean="0">
                <a:solidFill>
                  <a:srgbClr val="FFFF00"/>
                </a:solidFill>
              </a:rPr>
              <a:t>Сез дә елмаегыз бера</a:t>
            </a:r>
            <a:r>
              <a:rPr lang="tt-RU" dirty="0" smtClean="0">
                <a:solidFill>
                  <a:srgbClr val="FFFF00"/>
                </a:solidFill>
              </a:rPr>
              <a:t>з.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2420888"/>
            <a:ext cx="5400600" cy="3312368"/>
          </a:xfrm>
        </p:spPr>
        <p:txBody>
          <a:bodyPr>
            <a:noAutofit/>
          </a:bodyPr>
          <a:lstStyle/>
          <a:p>
            <a:r>
              <a:rPr lang="tt-RU" sz="3600" b="1" dirty="0" smtClean="0">
                <a:ln w="28575">
                  <a:solidFill>
                    <a:schemeClr val="tx1"/>
                  </a:solidFill>
                </a:ln>
                <a:solidFill>
                  <a:srgbClr val="FF0000"/>
                </a:solidFill>
              </a:rPr>
              <a:t>Хәерле иртә миңа да,</a:t>
            </a:r>
          </a:p>
          <a:p>
            <a:r>
              <a:rPr lang="tt-RU" sz="3600" b="1" dirty="0" smtClean="0">
                <a:ln w="28575">
                  <a:solidFill>
                    <a:schemeClr val="tx1"/>
                  </a:solidFill>
                </a:ln>
                <a:solidFill>
                  <a:srgbClr val="FF0000"/>
                </a:solidFill>
              </a:rPr>
              <a:t>Хәерле иртә сиңа да,</a:t>
            </a:r>
          </a:p>
          <a:p>
            <a:r>
              <a:rPr lang="tt-RU" sz="3600" b="1" dirty="0" smtClean="0">
                <a:ln w="28575">
                  <a:solidFill>
                    <a:schemeClr val="tx1"/>
                  </a:solidFill>
                </a:ln>
                <a:solidFill>
                  <a:srgbClr val="FF0000"/>
                </a:solidFill>
              </a:rPr>
              <a:t>Хәерле иртә безгә дә,</a:t>
            </a:r>
          </a:p>
          <a:p>
            <a:r>
              <a:rPr lang="tt-RU" sz="3600" b="1" dirty="0" smtClean="0">
                <a:ln w="28575">
                  <a:solidFill>
                    <a:schemeClr val="tx1"/>
                  </a:solidFill>
                </a:ln>
                <a:solidFill>
                  <a:srgbClr val="FF0000"/>
                </a:solidFill>
              </a:rPr>
              <a:t>Хәерле иртә сезгә дә!</a:t>
            </a:r>
            <a:endParaRPr lang="ru-RU" sz="3600" b="1" dirty="0">
              <a:ln w="28575">
                <a:solidFill>
                  <a:schemeClr val="tx1"/>
                </a:solidFill>
              </a:ln>
              <a:solidFill>
                <a:srgbClr val="FF0000"/>
              </a:solidFill>
            </a:endParaRPr>
          </a:p>
        </p:txBody>
      </p:sp>
      <p:pic>
        <p:nvPicPr>
          <p:cNvPr id="1026" name="Picture 2" descr="C:\Users\Учитель-Админ\Desktop\thumbnailCAAOZXCT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2708920"/>
            <a:ext cx="2880320" cy="3024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80191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tt-RU" sz="6000" b="1" dirty="0" smtClean="0"/>
              <a:t>Помидор нинди?</a:t>
            </a:r>
            <a:endParaRPr lang="ru-RU" sz="6000" b="1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2714624"/>
            <a:ext cx="6336704" cy="37387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87781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7365" y="908720"/>
            <a:ext cx="6417734" cy="4608512"/>
          </a:xfrm>
        </p:spPr>
        <p:txBody>
          <a:bodyPr>
            <a:normAutofit/>
          </a:bodyPr>
          <a:lstStyle/>
          <a:p>
            <a:r>
              <a:rPr lang="tt-RU" sz="2800" b="1" i="1" dirty="0" smtClean="0">
                <a:solidFill>
                  <a:srgbClr val="C00000"/>
                </a:solidFill>
              </a:rPr>
              <a:t>Кояш</a:t>
            </a:r>
            <a:r>
              <a:rPr lang="en-US" sz="2800" b="1" i="1" dirty="0" smtClean="0">
                <a:solidFill>
                  <a:srgbClr val="C00000"/>
                </a:solidFill>
              </a:rPr>
              <a:t>  - </a:t>
            </a:r>
            <a:r>
              <a:rPr lang="tt-RU" sz="2800" b="1" i="1" dirty="0" smtClean="0">
                <a:solidFill>
                  <a:srgbClr val="C00000"/>
                </a:solidFill>
              </a:rPr>
              <a:t> </a:t>
            </a:r>
            <a:r>
              <a:rPr lang="tt-RU" sz="2800" b="1" i="1" dirty="0" smtClean="0">
                <a:solidFill>
                  <a:srgbClr val="C00000"/>
                </a:solidFill>
              </a:rPr>
              <a:t>сары,түгәрәк,җылы,матур....</a:t>
            </a:r>
          </a:p>
          <a:p>
            <a:r>
              <a:rPr lang="tt-RU" sz="2800" b="1" i="1" dirty="0" smtClean="0">
                <a:solidFill>
                  <a:srgbClr val="C00000"/>
                </a:solidFill>
              </a:rPr>
              <a:t>Алма</a:t>
            </a:r>
            <a:r>
              <a:rPr lang="en-US" sz="2800" b="1" i="1" dirty="0" smtClean="0">
                <a:solidFill>
                  <a:srgbClr val="C00000"/>
                </a:solidFill>
              </a:rPr>
              <a:t>-</a:t>
            </a:r>
            <a:r>
              <a:rPr lang="tt-RU" sz="2800" b="1" i="1" dirty="0" smtClean="0">
                <a:solidFill>
                  <a:srgbClr val="C00000"/>
                </a:solidFill>
              </a:rPr>
              <a:t> </a:t>
            </a:r>
            <a:r>
              <a:rPr lang="tt-RU" sz="2800" b="1" i="1" dirty="0" smtClean="0">
                <a:solidFill>
                  <a:srgbClr val="C00000"/>
                </a:solidFill>
              </a:rPr>
              <a:t>кызыл,түгәрәк,тәмле.баллы....</a:t>
            </a:r>
          </a:p>
          <a:p>
            <a:r>
              <a:rPr lang="tt-RU" sz="2800" b="1" i="1" dirty="0" smtClean="0">
                <a:solidFill>
                  <a:srgbClr val="C00000"/>
                </a:solidFill>
              </a:rPr>
              <a:t>Суган</a:t>
            </a:r>
            <a:r>
              <a:rPr lang="en-US" sz="2800" b="1" i="1" dirty="0" smtClean="0">
                <a:solidFill>
                  <a:srgbClr val="C00000"/>
                </a:solidFill>
              </a:rPr>
              <a:t>-</a:t>
            </a:r>
            <a:r>
              <a:rPr lang="tt-RU" sz="2800" b="1" i="1" dirty="0" smtClean="0">
                <a:solidFill>
                  <a:srgbClr val="C00000"/>
                </a:solidFill>
              </a:rPr>
              <a:t> </a:t>
            </a:r>
            <a:r>
              <a:rPr lang="tt-RU" sz="2800" b="1" i="1" dirty="0" smtClean="0">
                <a:solidFill>
                  <a:srgbClr val="C00000"/>
                </a:solidFill>
              </a:rPr>
              <a:t>сары ,әче,түгәрәк ,кечкенә....</a:t>
            </a:r>
          </a:p>
          <a:p>
            <a:r>
              <a:rPr lang="tt-RU" sz="2800" b="1" i="1" dirty="0" smtClean="0">
                <a:solidFill>
                  <a:srgbClr val="C00000"/>
                </a:solidFill>
              </a:rPr>
              <a:t>Помидор</a:t>
            </a:r>
            <a:r>
              <a:rPr lang="en-US" sz="2800" b="1" i="1" dirty="0" smtClean="0">
                <a:solidFill>
                  <a:srgbClr val="C00000"/>
                </a:solidFill>
              </a:rPr>
              <a:t>  - </a:t>
            </a:r>
            <a:r>
              <a:rPr lang="tt-RU" sz="2800" b="1" i="1" dirty="0" smtClean="0">
                <a:solidFill>
                  <a:srgbClr val="C00000"/>
                </a:solidFill>
              </a:rPr>
              <a:t> </a:t>
            </a:r>
            <a:r>
              <a:rPr lang="tt-RU" sz="2800" b="1" i="1" dirty="0" smtClean="0">
                <a:solidFill>
                  <a:srgbClr val="C00000"/>
                </a:solidFill>
              </a:rPr>
              <a:t>кызыл, тәмле ,түгәрәк....</a:t>
            </a:r>
          </a:p>
          <a:p>
            <a:endParaRPr lang="tt-RU" sz="2800" b="1" i="1" dirty="0" smtClean="0">
              <a:solidFill>
                <a:srgbClr val="C00000"/>
              </a:solidFill>
            </a:endParaRPr>
          </a:p>
          <a:p>
            <a:endParaRPr lang="ru-RU" sz="2800" b="1" i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6645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AutoShape 2" descr="data:image/jpeg;base64,/9j/4AAQSkZJRgABAQAAAQABAAD/2wBDAAkGBwgHBgkIBwgKCgkLDRYPDQwMDRsUFRAWIB0iIiAdHx8kKDQsJCYxJx8fLT0tMTU3Ojo6Iys/RD84QzQ5Ojf/2wBDAQoKCg0MDRoPDxo3JR8lNzc3Nzc3Nzc3Nzc3Nzc3Nzc3Nzc3Nzc3Nzc3Nzc3Nzc3Nzc3Nzc3Nzc3Nzc3Nzc3Nzf/wAARCABcAHoDASIAAhEBAxEB/8QAGwAAAgMBAQEAAAAAAAAAAAAABAUCAwYHAQD/xAA2EAACAQMDAgUCBQMDBQEAAAABAgMEESEAEjEFQRMiUWFxgaEGFCMykbHh8ELB0RUlM2Lxcv/EABkBAAIDAQAAAAAAAAAAAAAAAAMEAQIFAP/EACYRAAICAQQCAgEFAAAAAAAAAAABAhEDEiExQQQTIlHwIzKBkbH/2gAMAwEAAhEDEQA/AOSUgFLM+5BKhUfuHrp1+G5YIuoJPLK0aoyq6Km7ddrXbIGAb27kDSFJ7xlTg7VyM3sefbRsUviTxPLvSy2O07fg5/zjQZK00wqdO0dKNSHQMuyoWRA6Li6XxkH0IN9UdK6k0lR4dbFNCfMUTw7lbXuxsbAdhj1zpV0Hr60EcC1NNGu1WvKguTfIsb5zj6D01pIa+jkqYoQq7p1DkOguwbzW+LX9TntrCzYlBtaP5H4ZHJLctR5lmDw0xupwreVSQTn2N83zxwdffn5aOYJWKIp5MCVaglHzhfMeeBY29ATpvFTQjhWsHLbsY78jUWQQhdgO5+SFsR86z15aXxS2CPGpO2BtV9RqFheemEUkTXgnVt80L5F1O4AfF2B4NxjSWvk6jW1FZMkVOa1yQ9ZSu1M5JFgskbAxMeBkgntnOiqrp8jttpXnpdpuwp8KT/7KfJ9SpOo1XTenD9TqktbUnYQfzUhCqoydyqAtvprQw+W4KrtfVfn+gcmBN3RT0f8AGMM079G/EyhpQohe4U+ItsMSrEBx6gnJvgjRAl6v0jrP5qN2q6dE8Gs8QWZor7o5B/pawbn3IN7XCvqNBTdUohQxwVDQx3aMQQFfBbkFMZXtbj0IsNI6Wbq9JPUdPqZKiqoEp3gHjRtGDGxte5Fxaxt/HGm0lmTktn2vzgDp0OjX9crY6jpVT+UljDGPeALHxEA3EDNgSL/zpBQdQrKhjt3RxGNYqhiuGuZBuB+FFhk8dho5oum9WWSKubwKib9GJ7hHfyY5wSPQge1jnWX6JRTv1er6PUk/p07LHsC2UqVs3fnJI99DwePjhid9b7hJzetJDjrgFBaSlkLxuNojK5hLkLcfcD0zkaTdJktT1Sbl8aOqk3IrHyrj9pOSL/351rq+Fqs0MaxrdIY1q3bG91VgWWwtYlgbY+mlvUqaFaTwpLGPcC2/LHnNxm+dXWeCXru2+y0cMm9XFdGbrKad0FljjuSctkd86VlFUlTSgkYvtOdPqz9BlKySvGrbCuCxBF/k/wBedegwgDb+Qt2uU03inS3A5Y77GYjAZiuA4sMcaZ0dU5ilEytLtphDci5jHtfFreoPta2lKsAsiMoFvNu7ggHGr45ifzJkY3KEE35spA5+mnN+hW/sZwz7p0kkLOq2Fma1sf520xh6ihiKMhkfeJInUfttYbQMW+Qew0rqkaGqkQsGML7bjK4xb++qqZ1WY7WNgf50CUE+Q0ZVwb+j65FNIlNMKqEyFbu0mFHFzcnF9abwaqOANTMpjf8AY5vx6n1+uuZ00hlClrkqTYqbE3+dNqHr9X0yJlMDzwMwCxiTOPcD/bOsfy/D1P8AS/pjmPNS+RtCtQvht4puDYbEABPqb3tx99Vfl5IgslXDCZVufEVRcC54xk9+PvrM0v4hlkeWRvOJLNYNfw2GRj7dvbnTbpXVaZkqKgTeH4gUATsc2JyL/PxjSmTxs2JPhhI5IzHyzRUsasqgNItzJGLg4A5/2+fqB1KKOsppIVjAJYFhIgZWIz5r8/HPbHZV1SWOkaadWSVd/mWKe2OxAvzf0tz31JKKaNh/3GOWWQqCgudvrfgk/FuNRDA189R2qPFC+JIISUo5UkjiYxxLJ+9SBbB9OR9L9raDi6PLF1RurSXp5AtlVUDK3Ym17nBFuOO2ivxF07qvRRS1kM8U0U8q+ITEwK3/AGsQCcGwA/trybq9VNHKIAgWNv3rJuZFxfkAA2PfWi45Y0473yDThJb9AUHV6h6yfptSGEsTKNxIXcptn5Ivj30N1GsiZZ0nljCLdTjIuARjjN/vq2XqVIKpfGrIHcKJJJYgCxIItu4HFsdrazvX6OkjeaWSsd6pizBSgAY3ub59/to2LDBzW1FZ5JRjzYdQ/lV6eGp5TZyW/VbLWwL+luPgaiaRCTeoBPqAx/20q6dJJMkFEDdNzGVb2IUe/bP+Z0/vTrgzAEYt4mjZIuEtmwcJqS4MixN3x2ydTjdz4gBwSRYj1Fj9tTMDtcqCFkOCcemoTDZMV2gXt/W+nbFKDn87klmuWJuoGrKWNZbnxEjJOC5/39dCLJ4hCqAnl5OdF9Pnj/KuHS7XJ3WuPnQpWkEi03Q28Yfl1icggKF3KbDB++qYa5aaUpB4m3da4a+bf21KSrU07RWWx9RfSdJFSskdUFjlQe3B0GELTsJKemqNDR9Q33iB2mwwEA/qfbXxqVkshLFsqGAGDxjSqOeLxbmIbdiLhsGxN/5B1CWWJ6aMIGU+YNY273A+2o9Ssn2ujT/hTp9NV9UmeraSVqezRwxrhze4uTcbRfgnN++m3WWgSvUMoik5eZk2I5AsSDft6X/nvnOi9UfpcEslLKonfmR495KgkW+OO18aXzdQqupVscvUKnxigCBmHAHwPW+gPBOeZyb2J9ijHg6fUeKOi06yODJt2uWYFSt8G9+4z9dcw6RUSUNVXdPmlVwSV3chwMBsc9jzxf01oetVj1EgG1kiVfKgQhRYYA9BrIdWjSeJGRW8RCVZyxO7uPjRcOLeV8MHKeya6Aur0q9P6tNAo3RKwZQe6nNvcdteVlSaihi3bbLK+3JLAEkm5+v2GrOoVrdRhiMyRrUUy7SQLeIv+XP10BJITEkQACqSffNv+NPRulq5AurdBXTqhaaGc7QWkARR76GfwWdi8jliSSQgyf51HbaENjJsNV41NdlbGWyRyu7dgeW541J6aSSQGwsPfTSPp8u43JUHs5A/roqCgRRZplPra5P+2hW+i9oUijViN4b4BFtXJQoLrYnT6Khgvw7E+ihf+dHQ0aEqBGueN7d/6a7TNna4mdjoQRfYxv699FRdHeQhkgY/+wGtVFSbCoXYu7/UoAH86NjgQlRZgbfubv8AA1KxfbOeR9IykX4fmbkIPk3/AKaLh/CjyDaWUf8A5S+tXGEYxiHzEkWNve3bnTSBo4gdzKZB2JsfnnQ8k8OJb7kx9kjJ0f4BWZlaVm2+p/8Amma/hHp9FY+GGcZ3N21pfFaOIBhb2J5zYWGgqiclihwAN2SCLY1l5fPm3UNhmGC/3Gf6j0yaaG5d5F2+UM3HxrI1nRwg2KjEq25wDnjXQamZgAI5Ldr82/y2ltbtlH6yMxf9rbLXPt3xjVcXlZLuTsJLCqo5V1ai8ImaPA/1BsEHSq1837X102rooqm4IUhjwy5HzrnnU6ZqOtmp25jcqPjkfY618GbWqEsmNwBcmyjJ1eKOUjtqfT0ZjJ4akuAOBkDRW6UYu38aM2UpmhiQX83Y50whCQgSSRKwOBuYi/8ABzoGnRnU7ChAsdnDN7AcnV6Vkm47AERQbALe30JP+HUuT6B6fsahkkVAqrtFrpHGAQTwL8n6nXqOTKqRIVYE3YjDC9r2PH/zS6M+IAGILE32tIFsPW5+n8aZ1NXJTUkEyDyTg7V4BNyL25+uhSk1sXSTC04MnnDNYl/Mbci2O+PtbUopHq3TYGySCoutyLXsfW5PPqONL1qqWQwtVq0vMaxKwY7jwTxxgWNvbvpr08GSl3mGnfxQbIzBmaxwzci97Eg+l/SwMk3FWwsVex7En5eBzvaRnW4taykXuSfYjPwdPKaj2lJmYSRxhiilQVC2FtvP/OlKGCjQwMkKtNmHziwVxkixvt8p4wMYFtNIaxI3hjqnETDcEZ/K8lj3xxkD6fzn+RKUuBnGkgwPEkpXCyyHC7h5ve2dDVCgzx7pfMxNje5UWufcfzr2QxvZYvGARNwVSVsW9/e9x8j6RqY5BT+MrhNxNyATuG0cknzYvzyR7W1npJMZBJ5G2KHChxaQLusdt+bc/e3Oha6JhPtEVynmU2sB2BsOdGbzKgkCFUh8n6V8HFsDlbGw/toSoDCMvLPGIWU71ZcqcAH7j4vzq8bskSV6JIvhxRbXkA2HxL+a1wbX5vyRj57ZqfpC1kkklREgc53q5O5vt/n8629TFDSkEbR4bgqXQsEHYgDvuzb6dtIqhmFPKQY0EZyjHdjixtzfOtDBlaXxBZIJ8mOp6OooKh5FXxUyrxpk29vjGjxP01hf8wi3zY8j7abTRNLGGVC6nG4IMADOPrydBNBGGIOwm+T4f9tOe3VyKuGngpomgZgpMy7go8iAEZ4GfvfTITSfmooqbwopCP8AyRXB9fNmw9++stRyyAqwYhgcG+Rpm0rysHkYszckm+m3G3YrdDKOKZvGdBvijUeLMU3Kt+5IB79xr2WQSVUbANO3lDoSSCcC24E/Fwe+rOgU46jWP02aR0gs8rGOwZiq4ubZGrpaGOmoKWogkkRqiIl1BFuQthi9rE6hunRy3sZrU0axSxdJjAFPGzVUk8gvM4uVK4JO059OM99TpYgwd6V6lA7XjdbeFESTlSxuRdfoRe3FlfRI4gkjNFG7LKti6AnBHHpz2txrRdWjip+oGFI1IlLo2SBYIxPlBC3Njc2vk5zpObUZOIeNumwTqksckM6RwGR5orF4dtzsLByxbzDIwL5/jQMPWn/6i00gY1LrsEtSQBGDayNfAW17nBJOLab0kaVdd1B2SOOWgkWGGSONQSJAbk4tcWwf66G6/wBRq+jojQzGZ5g7M9QAzAo5AswAPfjgdraolapou39DbpFe9TQt1KoimFywjVCUUndYFRzm3qc+mipLQkeEpj35vuCkE4AYE4IWwtY35Olf4X31H4fNTNLI0i1Vhmy5sTcDDZYnN9aMQGetq0M0iJHSuVRLW5txb01n54qGRoZxy1R3FdXPsnnngFSkYhLRRPGWyWsRnPa2SMHSmmrvKsr05usZ2qDl8+a18m27tn+unvV/0ehwSp+93EbM3mNjfudZmuq3bpktYyqahjIFcXHhjAstiLDv86pBp9BEFS1NFC3jJHIFlH6w8xYXBtchRb3tnI0CIInptlQYiwPiPTfs3HJJ5447euqOmzTz/h15pJ5D4LKipcbTm1z3vn10Q4NT0iKqLNG4U7hGdocqoOe/exsdMqGh0DcrVi3qNMskjSJJD4am7KXUkk2ub8/PzpK9eyuy+ATY2v4Q/wCdH9bSNKhYhEhUuSLi5HB5+ul708TOxK5JJ05jUZIBK0z/2Q=="/>
          <p:cNvSpPr>
            <a:spLocks noChangeAspect="1" noChangeArrowheads="1"/>
          </p:cNvSpPr>
          <p:nvPr/>
        </p:nvSpPr>
        <p:spPr bwMode="auto">
          <a:xfrm>
            <a:off x="155575" y="-441325"/>
            <a:ext cx="1162050" cy="8763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3" name="rg_hi" descr="http://t0.gstatic.com/images?q=tbn:ANd9GcRNhbnoy4zwz5lAflpg2DS8V7GhMPd8aiz65jhivVe2qCdQ0BD_-w">
            <a:hlinkClick r:id="rId2" tgtFrame="&quot;_blank&quot;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32656"/>
            <a:ext cx="9144000" cy="6525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Картинки на тему Осень (30 фото)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1"/>
          <p:cNvSpPr>
            <a:spLocks noChangeArrowheads="1"/>
          </p:cNvSpPr>
          <p:nvPr/>
        </p:nvSpPr>
        <p:spPr bwMode="auto">
          <a:xfrm>
            <a:off x="323528" y="403654"/>
            <a:ext cx="7704856" cy="63094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t-RU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1</a:t>
            </a:r>
            <a:r>
              <a:rPr kumimoji="0" lang="tt-RU" sz="20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.  Найди слово,противоположное по значению</a:t>
            </a:r>
            <a:r>
              <a:rPr kumimoji="0" lang="tt-RU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.(ала)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t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А) килә    Б)ача   В)бирә  Г)яба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2.</a:t>
            </a:r>
            <a:r>
              <a:rPr kumimoji="0" lang="tt-RU" sz="20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Ука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ж</a:t>
            </a:r>
            <a:r>
              <a:rPr kumimoji="0" lang="tt-RU" sz="20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ите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осенние месяца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А)март, апрель ,май.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Б)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февраль,март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, май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В)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сентябрь,октябрь,ноябрь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3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.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Переведи слово на русский язык </a:t>
            </a:r>
            <a:r>
              <a:rPr kumimoji="0" lang="tt-RU" sz="20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tt-RU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(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песн</a:t>
            </a:r>
            <a:r>
              <a:rPr kumimoji="0" lang="tt-RU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әк ).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t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А)ворона  Б)сини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ц</a:t>
            </a:r>
            <a:r>
              <a:rPr kumimoji="0" lang="tt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а в)воробей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t-RU" sz="20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4. Ука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жите лишнее слово в логическом ряду.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А)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дәфтәр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Б)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китап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В)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кишер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Г)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каләм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t-RU" sz="20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5.Ука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жите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слово,отвечающий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на вопрос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нишли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?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t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А) бабай      Б)укый    В)китап Г)яшел 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t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               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t-RU" sz="20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6.Укажите слово,которое выражает отрицание.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t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А)әйе          Б)кош   В)кояш  Г)түгел                                         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Горизонтальный свиток 1"/>
          <p:cNvSpPr/>
          <p:nvPr/>
        </p:nvSpPr>
        <p:spPr>
          <a:xfrm>
            <a:off x="1619672" y="1916832"/>
            <a:ext cx="5929313" cy="2786063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t-RU" sz="5400" b="1" u="wavyHeavy" dirty="0">
                <a:solidFill>
                  <a:srgbClr val="FFFF00"/>
                </a:solidFill>
                <a:uFill>
                  <a:solidFill>
                    <a:srgbClr val="7030A0"/>
                  </a:solidFill>
                </a:uFill>
                <a:latin typeface="Times New Roman" pitchFamily="18" charset="0"/>
                <a:cs typeface="Times New Roman" pitchFamily="18" charset="0"/>
              </a:rPr>
              <a:t>Рәхмәт, дәрес тәмам</a:t>
            </a:r>
            <a:r>
              <a:rPr lang="tt-RU" sz="54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54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t-RU" dirty="0" smtClean="0"/>
              <a:t>-</a:t>
            </a:r>
            <a:r>
              <a:rPr lang="tt-RU" sz="3600" b="1" dirty="0" smtClean="0"/>
              <a:t>Мин бүген дәрестә де</a:t>
            </a:r>
            <a:r>
              <a:rPr lang="ru-RU" sz="3600" b="1" dirty="0" smtClean="0"/>
              <a:t>ж</a:t>
            </a:r>
            <a:r>
              <a:rPr lang="tt-RU" sz="3600" b="1" dirty="0" smtClean="0"/>
              <a:t>ур түгел.</a:t>
            </a:r>
          </a:p>
          <a:p>
            <a:r>
              <a:rPr lang="tt-RU" sz="3600" b="1" u="sng" dirty="0" smtClean="0"/>
              <a:t>-Мин бүген </a:t>
            </a:r>
            <a:r>
              <a:rPr lang="tt-RU" sz="3600" b="1" u="sng" dirty="0"/>
              <a:t>дәрестә </a:t>
            </a:r>
            <a:r>
              <a:rPr lang="tt-RU" sz="3600" b="1" u="sng" dirty="0" smtClean="0"/>
              <a:t>дежур. </a:t>
            </a:r>
          </a:p>
          <a:p>
            <a:r>
              <a:rPr lang="tt-RU" sz="3600" b="1" u="sng" dirty="0" smtClean="0"/>
              <a:t>-Бүген атнаның беренче көне, </a:t>
            </a:r>
          </a:p>
          <a:p>
            <a:r>
              <a:rPr lang="tt-RU" sz="3600" b="1" u="sng" dirty="0" smtClean="0"/>
              <a:t>дүшәмбе .</a:t>
            </a:r>
          </a:p>
          <a:p>
            <a:r>
              <a:rPr lang="tt-RU" sz="3600" b="1" dirty="0" smtClean="0"/>
              <a:t>-Дәрестә барысы да бар.</a:t>
            </a:r>
            <a:endParaRPr lang="ru-RU" sz="3600" b="1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t-RU" dirty="0" smtClean="0"/>
              <a:t>  Де</a:t>
            </a:r>
            <a:r>
              <a:rPr lang="ru-RU" dirty="0" err="1" smtClean="0"/>
              <a:t>жур</a:t>
            </a:r>
            <a:r>
              <a:rPr lang="ru-RU" dirty="0" smtClean="0"/>
              <a:t> </a:t>
            </a:r>
            <a:r>
              <a:rPr lang="ru-RU" dirty="0" err="1" smtClean="0"/>
              <a:t>укучы</a:t>
            </a:r>
            <a:r>
              <a:rPr lang="ru-RU" dirty="0" smtClean="0"/>
              <a:t> бел</a:t>
            </a:r>
            <a:r>
              <a:rPr lang="tt-RU" dirty="0" smtClean="0"/>
              <a:t>ән әңгәмә.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90794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t-RU" sz="6600" i="1" dirty="0" smtClean="0"/>
              <a:t>Сыйфатлар</a:t>
            </a:r>
          </a:p>
          <a:p>
            <a:r>
              <a:rPr lang="tt-RU" sz="6600" i="1" dirty="0" smtClean="0"/>
              <a:t>           темасын </a:t>
            </a:r>
          </a:p>
          <a:p>
            <a:r>
              <a:rPr lang="tt-RU" sz="6600" i="1" dirty="0" smtClean="0"/>
              <a:t>                  кабатлау</a:t>
            </a:r>
            <a:endParaRPr lang="ru-RU" sz="6600" i="1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t-RU" dirty="0" smtClean="0"/>
              <a:t>         Дәреснең темасы: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065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1331640" y="1371600"/>
            <a:ext cx="5688632" cy="1121296"/>
          </a:xfrm>
        </p:spPr>
        <p:txBody>
          <a:bodyPr>
            <a:normAutofit/>
          </a:bodyPr>
          <a:lstStyle/>
          <a:p>
            <a:r>
              <a:rPr lang="tt-RU" dirty="0" smtClean="0">
                <a:solidFill>
                  <a:srgbClr val="FF0000"/>
                </a:solidFill>
              </a:rPr>
              <a:t>Фонетик зарядка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539552" y="3212976"/>
            <a:ext cx="4032448" cy="1752600"/>
          </a:xfrm>
        </p:spPr>
        <p:txBody>
          <a:bodyPr>
            <a:normAutofit fontScale="70000" lnSpcReduction="20000"/>
          </a:bodyPr>
          <a:lstStyle/>
          <a:p>
            <a:r>
              <a:rPr lang="tt-RU" sz="5400" b="1" u="sng" dirty="0" smtClean="0"/>
              <a:t>Кара карганың кара баласы</a:t>
            </a:r>
          </a:p>
          <a:p>
            <a:r>
              <a:rPr lang="tt-RU" sz="5400" b="1" u="sng" dirty="0" smtClean="0"/>
              <a:t>карда утыра</a:t>
            </a:r>
            <a:endParaRPr lang="en-US" sz="5400" b="1" u="sng" dirty="0" smtClean="0"/>
          </a:p>
          <a:p>
            <a:endParaRPr lang="ru-RU" sz="5400" b="1" u="sng" dirty="0" smtClean="0"/>
          </a:p>
        </p:txBody>
      </p:sp>
      <p:pic>
        <p:nvPicPr>
          <p:cNvPr id="6" name="rg_hi" descr="http://t1.gstatic.com/images?q=tbn:ANd9GcS_jf2BzKh3byjXWHFCkmR2NuNdZiN8RwzYyiaFvp1CJ-BwjnoW">
            <a:hlinkClick r:id="rId2" tgtFrame="&quot;_blank&quot;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2636912"/>
            <a:ext cx="3860254" cy="3960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908720"/>
            <a:ext cx="5094312" cy="60631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t-RU" sz="4400" b="1" dirty="0" smtClean="0">
                <a:solidFill>
                  <a:schemeClr val="accent4">
                    <a:lumMod val="75000"/>
                  </a:schemeClr>
                </a:solidFill>
              </a:rPr>
              <a:t>Карга әйтә: «Кар – кар, </a:t>
            </a:r>
            <a:br>
              <a:rPr lang="tt-RU" sz="4400" b="1" dirty="0" smtClean="0">
                <a:solidFill>
                  <a:schemeClr val="accent4">
                    <a:lumMod val="75000"/>
                  </a:schemeClr>
                </a:solidFill>
              </a:rPr>
            </a:br>
            <a:r>
              <a:rPr lang="tt-RU" sz="4400" b="1" dirty="0" smtClean="0">
                <a:solidFill>
                  <a:schemeClr val="accent4">
                    <a:lumMod val="75000"/>
                  </a:schemeClr>
                </a:solidFill>
              </a:rPr>
              <a:t>Мичтә бәлеш бар, бар </a:t>
            </a:r>
            <a:br>
              <a:rPr lang="tt-RU" sz="4400" b="1" dirty="0" smtClean="0">
                <a:solidFill>
                  <a:schemeClr val="accent4">
                    <a:lumMod val="75000"/>
                  </a:schemeClr>
                </a:solidFill>
              </a:rPr>
            </a:br>
            <a:r>
              <a:rPr lang="tt-RU" sz="4400" b="1" dirty="0" smtClean="0">
                <a:solidFill>
                  <a:schemeClr val="accent4">
                    <a:lumMod val="75000"/>
                  </a:schemeClr>
                </a:solidFill>
              </a:rPr>
              <a:t>Мичтән бәлеш алыр идем </a:t>
            </a:r>
            <a:br>
              <a:rPr lang="tt-RU" sz="4400" b="1" dirty="0" smtClean="0">
                <a:solidFill>
                  <a:schemeClr val="accent4">
                    <a:lumMod val="75000"/>
                  </a:schemeClr>
                </a:solidFill>
              </a:rPr>
            </a:br>
            <a:r>
              <a:rPr lang="tt-RU" sz="4400" b="1" dirty="0" smtClean="0">
                <a:solidFill>
                  <a:schemeClr val="accent4">
                    <a:lumMod val="75000"/>
                  </a:schemeClr>
                </a:solidFill>
              </a:rPr>
              <a:t>Өйдә кунак бар, бар». </a:t>
            </a:r>
            <a:r>
              <a:rPr lang="tt-RU" dirty="0" smtClean="0">
                <a:solidFill>
                  <a:schemeClr val="accent4">
                    <a:lumMod val="75000"/>
                  </a:schemeClr>
                </a:solidFill>
              </a:rPr>
              <a:t/>
            </a:r>
            <a:br>
              <a:rPr lang="tt-RU" dirty="0" smtClean="0">
                <a:solidFill>
                  <a:schemeClr val="accent4">
                    <a:lumMod val="75000"/>
                  </a:schemeClr>
                </a:solidFill>
              </a:rPr>
            </a:br>
            <a:r>
              <a:rPr lang="tt-RU" dirty="0" smtClean="0"/>
              <a:t/>
            </a:r>
            <a:br>
              <a:rPr lang="tt-RU" dirty="0" smtClean="0"/>
            </a:br>
            <a:endParaRPr lang="ru-RU" dirty="0"/>
          </a:p>
        </p:txBody>
      </p:sp>
      <p:pic>
        <p:nvPicPr>
          <p:cNvPr id="4" name="rg_hi" descr="http://t1.gstatic.com/images?q=tbn:ANd9GcTRloYBAdSAPE5LpuiPMGXFiP_RVYJZc5QVy1VYUVXFisn2uJry">
            <a:hlinkClick r:id="rId2" tgtFrame="&quot;_blank&quot;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52120" y="1124744"/>
            <a:ext cx="3240360" cy="4464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2132856"/>
            <a:ext cx="7772400" cy="3744416"/>
          </a:xfrm>
        </p:spPr>
        <p:txBody>
          <a:bodyPr/>
          <a:lstStyle/>
          <a:p>
            <a:r>
              <a:rPr lang="tt-RU" dirty="0"/>
              <a:t>-</a:t>
            </a:r>
            <a:r>
              <a:rPr lang="tt-RU" dirty="0" smtClean="0">
                <a:solidFill>
                  <a:schemeClr val="tx1"/>
                </a:solidFill>
              </a:rPr>
              <a:t>Сыйфат-мөстәкыйл</a:t>
            </a:r>
            <a:r>
              <a:rPr lang="ru-RU" dirty="0" smtClean="0">
                <a:solidFill>
                  <a:schemeClr val="tx1"/>
                </a:solidFill>
              </a:rPr>
              <a:t>ь</a:t>
            </a:r>
            <a:r>
              <a:rPr lang="tt-RU" dirty="0" smtClean="0">
                <a:solidFill>
                  <a:schemeClr val="tx1"/>
                </a:solidFill>
              </a:rPr>
              <a:t> сүз төркеме;</a:t>
            </a:r>
            <a:br>
              <a:rPr lang="tt-RU" dirty="0" smtClean="0">
                <a:solidFill>
                  <a:schemeClr val="tx1"/>
                </a:solidFill>
              </a:rPr>
            </a:br>
            <a:r>
              <a:rPr lang="tt-RU" dirty="0" smtClean="0">
                <a:solidFill>
                  <a:schemeClr val="tx1"/>
                </a:solidFill>
              </a:rPr>
              <a:t>-Сыйфат нинди? соравына җавап бирә.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 flipV="1">
            <a:off x="530352" y="6119584"/>
            <a:ext cx="7772400" cy="45719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30108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t-RU" dirty="0" smtClean="0"/>
              <a:t>                                    Алма нинди?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t-RU" dirty="0" smtClean="0"/>
              <a:t> 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620688"/>
            <a:ext cx="4536503" cy="45365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30061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7365" y="620689"/>
            <a:ext cx="6417734" cy="1152128"/>
          </a:xfrm>
        </p:spPr>
        <p:txBody>
          <a:bodyPr>
            <a:normAutofit/>
          </a:bodyPr>
          <a:lstStyle/>
          <a:p>
            <a:r>
              <a:rPr lang="tt-RU" sz="5400" b="1" dirty="0" smtClean="0"/>
              <a:t>Кояш нинди?</a:t>
            </a:r>
            <a:endParaRPr lang="ru-RU" sz="5400" b="1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1988840"/>
            <a:ext cx="6408712" cy="4392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03561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tt-RU" sz="8000" dirty="0" smtClean="0"/>
              <a:t>Суган нинди?</a:t>
            </a:r>
            <a:endParaRPr lang="ru-RU" sz="80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2714624"/>
            <a:ext cx="5904656" cy="36667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66352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479</TotalTime>
  <Words>222</Words>
  <Application>Microsoft Office PowerPoint</Application>
  <PresentationFormat>Экран (4:3)</PresentationFormat>
  <Paragraphs>49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Волна</vt:lpstr>
      <vt:lpstr>Елмая, көлә кояш, Сез дә елмаегыз бераз.</vt:lpstr>
      <vt:lpstr>  Дежур укучы белән әңгәмә.</vt:lpstr>
      <vt:lpstr>         Дәреснең темасы:</vt:lpstr>
      <vt:lpstr>Фонетик зарядка</vt:lpstr>
      <vt:lpstr>Презентация PowerPoint</vt:lpstr>
      <vt:lpstr>-Сыйфат-мөстәкыйль сүз төркеме; -Сыйфат нинди? соравына җавап бирә.</vt:lpstr>
      <vt:lpstr>                                    Алма нинди?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1</cp:lastModifiedBy>
  <cp:revision>50</cp:revision>
  <dcterms:created xsi:type="dcterms:W3CDTF">2011-09-13T16:46:38Z</dcterms:created>
  <dcterms:modified xsi:type="dcterms:W3CDTF">2013-12-14T04:49:55Z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320269</vt:lpwstr>
  </property>
  <property fmtid="{D5CDD505-2E9C-101B-9397-08002B2CF9AE}" pid="3" name="NXPowerLiteSettings">
    <vt:lpwstr>F7000400038000</vt:lpwstr>
  </property>
  <property fmtid="{D5CDD505-2E9C-101B-9397-08002B2CF9AE}" pid="4" name="NXPowerLiteVersion">
    <vt:lpwstr>D5.0.3</vt:lpwstr>
  </property>
</Properties>
</file>