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5" r:id="rId3"/>
    <p:sldId id="262" r:id="rId4"/>
    <p:sldId id="259" r:id="rId5"/>
    <p:sldId id="260" r:id="rId6"/>
    <p:sldId id="264" r:id="rId7"/>
    <p:sldId id="272" r:id="rId8"/>
    <p:sldId id="261" r:id="rId9"/>
    <p:sldId id="267" r:id="rId10"/>
    <p:sldId id="268" r:id="rId11"/>
    <p:sldId id="273" r:id="rId12"/>
    <p:sldId id="269" r:id="rId13"/>
    <p:sldId id="270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4660"/>
  </p:normalViewPr>
  <p:slideViewPr>
    <p:cSldViewPr>
      <p:cViewPr varScale="1">
        <p:scale>
          <a:sx n="74" d="100"/>
          <a:sy n="74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42B46-F459-42DC-87C0-2AB13BC2A391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92E80-2C88-4CA0-B6BE-78DB92C550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41AC6-9CDA-4D02-84F9-6947386A759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80D7C8C-5452-45DC-8C8A-D6BFE5415E52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8D4C20-625E-470A-ADC9-C783E3E2F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72;&#1087;&#1088;\den_pobedy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I:\9%20&#1084;&#1072;&#1103;\&#1072;&#1087;&#1088;\&#1074;&#1079;&#1088;&#1099;&#1074;&#1099;.mp3" TargetMode="External"/><Relationship Id="rId1" Type="http://schemas.openxmlformats.org/officeDocument/2006/relationships/audio" Target="file:///C:\Documents%20and%20Settings\&#1044;&#1084;&#1080;&#1090;p&#1080;&#1081;\&#1056;&#1072;&#1073;&#1086;&#1095;&#1080;&#1081;%20&#1089;&#1090;&#1086;&#1083;\&#1076;&#1083;&#1103;%20&#1044;&#1085;&#1103;%20&#1055;&#1086;&#1073;&#1077;&#1076;&#1099;\&#1057;&#1074;&#1103;&#1097;&#1077;&#1085;&#1085;&#1072;&#1103;%20&#1042;&#1086;&#1081;&#1085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51;&#1077;&#1074;&#1080;&#1090;&#1072;&#1085;.wm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53;&#1086;&#1074;&#1072;&#1103;%20&#1087;&#1072;&#1087;&#1082;&#1072;\&#1042;&#1089;&#1090;&#1072;&#1074;&#1072;&#1081;%20&#1089;&#1090;&#1088;&#1072;&#1085;&#1072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9%20&#1084;&#1072;&#1103;\&#1072;&#1087;&#1088;\metronom2.mp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285992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483022" lon="20459101" rev="466040"/>
            </a:camera>
            <a:lightRig rig="threePt" dir="t"/>
          </a:scene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Великая Отечественная война </a:t>
            </a:r>
            <a:b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</a:b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22 июня 194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г – 9 мая 1945 г.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0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4321175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 мая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2447925" y="5013325"/>
            <a:ext cx="6516688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1945 года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241936117_worldwar2_veterans_moscow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369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24300" y="2997200"/>
            <a:ext cx="730250" cy="70643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716463" y="3573463"/>
            <a:ext cx="730250" cy="536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</p:txBody>
      </p:sp>
      <p:pic>
        <p:nvPicPr>
          <p:cNvPr id="19460" name="Picture 4" descr="5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643998" cy="61909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 flipH="1">
            <a:off x="5724525" y="2565400"/>
            <a:ext cx="133350" cy="652463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4221163"/>
            <a:ext cx="1162050" cy="968375"/>
          </a:xfrm>
        </p:spPr>
        <p:txBody>
          <a:bodyPr/>
          <a:lstStyle/>
          <a:p>
            <a:endParaRPr lang="ru-RU"/>
          </a:p>
        </p:txBody>
      </p:sp>
      <p:pic>
        <p:nvPicPr>
          <p:cNvPr id="21508" name="Picture 4" descr="1356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14338"/>
            <a:ext cx="7559675" cy="604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725" y="2708275"/>
            <a:ext cx="227013" cy="2921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419475" y="3284538"/>
            <a:ext cx="874713" cy="681037"/>
          </a:xfrm>
        </p:spPr>
        <p:txBody>
          <a:bodyPr/>
          <a:lstStyle/>
          <a:p>
            <a:endParaRPr lang="ru-RU"/>
          </a:p>
        </p:txBody>
      </p:sp>
      <p:pic>
        <p:nvPicPr>
          <p:cNvPr id="22532" name="Picture 4" descr="9may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692150"/>
            <a:ext cx="7920038" cy="54895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989138"/>
            <a:ext cx="369887" cy="274637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pic>
        <p:nvPicPr>
          <p:cNvPr id="27652" name="Picture 4" descr="278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566152" cy="6459538"/>
          </a:xfrm>
          <a:prstGeom prst="rect">
            <a:avLst/>
          </a:prstGeom>
          <a:noFill/>
        </p:spPr>
      </p:pic>
      <p:pic>
        <p:nvPicPr>
          <p:cNvPr id="5" name="den_pobedy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uchitel.3dn.ru/_ld/157/37524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2216"/>
            <a:ext cx="8643998" cy="64919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8203969" cy="5831084"/>
          </a:xfrm>
          <a:prstGeom prst="rect">
            <a:avLst/>
          </a:prstGeom>
          <a:noFill/>
        </p:spPr>
      </p:pic>
      <p:pic>
        <p:nvPicPr>
          <p:cNvPr id="3077" name="Священная Войн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6786563"/>
            <a:ext cx="71437" cy="71437"/>
          </a:xfrm>
          <a:prstGeom prst="rect">
            <a:avLst/>
          </a:prstGeom>
          <a:noFill/>
        </p:spPr>
      </p:pic>
      <p:pic>
        <p:nvPicPr>
          <p:cNvPr id="6" name="взрыв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785918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42" fill="hold"/>
                                        <p:tgtEl>
                                          <p:spTgt spid="3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_bff_acccd49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2182"/>
            <a:ext cx="8143900" cy="610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Левитан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85852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500066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Вставай стра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wow_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775" cy="60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mp11B-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0" y="1844675"/>
            <a:ext cx="8604250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27 000 000 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5761038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Погибло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1258888" y="5013325"/>
            <a:ext cx="6121400" cy="1235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человек</a:t>
            </a:r>
          </a:p>
        </p:txBody>
      </p:sp>
      <p:pic>
        <p:nvPicPr>
          <p:cNvPr id="5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5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5842" grpId="0" animBg="1"/>
      <p:bldP spid="35843" grpId="0" animBg="1"/>
      <p:bldP spid="358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_171427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268644735_7554458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91525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112</TotalTime>
  <Words>13</Words>
  <Application>Microsoft Office PowerPoint</Application>
  <PresentationFormat>Экран (4:3)</PresentationFormat>
  <Paragraphs>7</Paragraphs>
  <Slides>18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День победы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Поклонимся великим тем годам</dc:title>
  <dc:creator>User</dc:creator>
  <cp:lastModifiedBy>www.PHILka.RU</cp:lastModifiedBy>
  <cp:revision>11</cp:revision>
  <dcterms:created xsi:type="dcterms:W3CDTF">2012-05-03T04:21:59Z</dcterms:created>
  <dcterms:modified xsi:type="dcterms:W3CDTF">2012-05-04T14:30:40Z</dcterms:modified>
</cp:coreProperties>
</file>