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57" r:id="rId5"/>
    <p:sldId id="262" r:id="rId6"/>
    <p:sldId id="264" r:id="rId7"/>
    <p:sldId id="266" r:id="rId8"/>
    <p:sldId id="259" r:id="rId9"/>
    <p:sldId id="265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33400"/>
            <a:ext cx="4214842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Семёнович Лесков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0" y="1447802"/>
            <a:ext cx="3938647" cy="4206112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«Леди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Макбет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Мценского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уезда»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уголовное дело или нравственная драма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Презентацию выполнила Сумина Татьяна Викторовна, учитель русского языка и литературы МКОУ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Новотроицкой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Таловского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Воронежской области.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ikolaj_lesk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1" y="642918"/>
            <a:ext cx="3786214" cy="501175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14356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 когда писал свою «Леди Макбет», то под влиянием взвинченных нервов и одиночества чуть не доходил до бреда. Мне становилось временами невыносимо жутко, волос поднимался дыбом, я застывал при малейшем шорохе, который производил сам движением ноги или поворотом шеи. Это были тяжелые минуты, которых мне не забыть никогда. С тех пор избегаю описания таких ужасов». Н.Л.Лесков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</a:t>
            </a:r>
          </a:p>
          <a:p>
            <a:r>
              <a:rPr lang="en-US" dirty="0" smtClean="0"/>
              <a:t>https://</a:t>
            </a:r>
            <a:r>
              <a:rPr lang="en-US" dirty="0" smtClean="0"/>
              <a:t>yandex.ru/images/search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3813/ljuchan.28/0_34904_9a1b52ff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57166"/>
            <a:ext cx="4214842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642918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“Раз одному соседу старику, который зажился за 70 годов и пошёл в летний день отдохнуть под куст черной смородины, нетерпеливая невестка влила в ухо кипящий сургуч. Я помню, как его хоронили… Ухо у него отвалилось… Потом её на Ильинке палач терзал. Она была молодая, и все удивлялись, какая она белая”. (“Как я учился праздновать”, из детских воспоминаний Н. С. Лескова)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vetskoevideo.net/uploads/posts/2014-04/1397735582_katerina-izmaylova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52.radikal.ru/i136/1105/df/280803809e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4762500" cy="4362451"/>
          </a:xfrm>
          <a:prstGeom prst="rect">
            <a:avLst/>
          </a:prstGeom>
          <a:noFill/>
        </p:spPr>
      </p:pic>
      <p:pic>
        <p:nvPicPr>
          <p:cNvPr id="16388" name="Picture 4" descr="http://www.obltv.ru/upload/resize_cache/iblock/9eb/400_4000_1/9ebb6bdd4505e39536f7174c766002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824" y="0"/>
            <a:ext cx="4486176" cy="3286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3714752"/>
            <a:ext cx="371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“Я с тобой, друг мой сердечный, живая не расстанусь”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“Всем вор взял – что ростом, что лицом, что красотой, какую ты хочешь женщину, сейчас он ее,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подлец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улестит, и улестит и до греха доведет!”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est.md/files/events/39/image_3952_6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4810132" cy="3357566"/>
          </a:xfrm>
          <a:prstGeom prst="rect">
            <a:avLst/>
          </a:prstGeom>
          <a:noFill/>
        </p:spPr>
      </p:pic>
      <p:pic>
        <p:nvPicPr>
          <p:cNvPr id="31748" name="Picture 4" descr="http://coworkinga.com/images/55fe4e8c5e1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000508" cy="47779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786190"/>
            <a:ext cx="2714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“Поел Борис Тимофеевич на ночь грибков с кашицей…”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emark-priyut-gryoz-audiokniga.ru/wp-content/uploads/2015/12/03-12-2015-23-38-01-ledi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7182"/>
            <a:ext cx="5929354" cy="4952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72198" y="1000108"/>
            <a:ext cx="2500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“Ну вот, ты теперь и купец!”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relartschool.ru/image/fotogal/6607e472744857ad38ce6f959ab10d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5822911" cy="4071966"/>
          </a:xfrm>
          <a:prstGeom prst="rect">
            <a:avLst/>
          </a:prstGeom>
          <a:noFill/>
        </p:spPr>
      </p:pic>
      <p:pic>
        <p:nvPicPr>
          <p:cNvPr id="5" name="Picture 6" descr="https://im1-tub-ru.yandex.net/i?id=2fba7e8f54850dbdf6039940d91bccdc&amp;n=33&amp;h=215&amp;w=287"/>
          <p:cNvPicPr>
            <a:picLocks noChangeAspect="1" noChangeArrowheads="1"/>
          </p:cNvPicPr>
          <p:nvPr/>
        </p:nvPicPr>
        <p:blipFill>
          <a:blip r:embed="rId3"/>
          <a:srcRect l="31358" t="13953" r="29443" b="9302"/>
          <a:stretch>
            <a:fillRect/>
          </a:stretch>
        </p:blipFill>
        <p:spPr bwMode="auto">
          <a:xfrm>
            <a:off x="428596" y="285728"/>
            <a:ext cx="3071834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571481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“Младенец лежал повержен на ложе, а они вдвоем душили его”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endar.fontanka.ru/mm/items/2013/4/8/0026/makb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714750" cy="3219451"/>
          </a:xfrm>
          <a:prstGeom prst="rect">
            <a:avLst/>
          </a:prstGeom>
          <a:noFill/>
        </p:spPr>
      </p:pic>
      <p:pic>
        <p:nvPicPr>
          <p:cNvPr id="14347" name="Picture 11" descr="C:\Users\сергей\Desktop\Lady Macbeth of Mtsensk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382" y="357166"/>
            <a:ext cx="4443863" cy="3357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3857628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самом деле, герои, совершив преступление и оказавшись в драматическом положении, не испытывают мук совести.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Поэтому здесь нет подлинной драмы, нет личностного выбора, а есть уголовное дело.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dy MAcbeth of Mtsensk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3370263" cy="4611687"/>
          </a:xfrm>
        </p:spPr>
      </p:pic>
      <p:pic>
        <p:nvPicPr>
          <p:cNvPr id="9" name="Содержимое 8" descr="izmena-druga-zlaya-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500562" y="285728"/>
            <a:ext cx="4357718" cy="4857750"/>
          </a:xfrm>
        </p:spPr>
      </p:pic>
      <p:sp>
        <p:nvSpPr>
          <p:cNvPr id="10" name="Прямоугольник 9"/>
          <p:cNvSpPr/>
          <p:nvPr/>
        </p:nvSpPr>
        <p:spPr>
          <a:xfrm>
            <a:off x="1071538" y="5214950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“Штемпелеванный дружок Катерины Львовны стал до неё очень неласков”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306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Николай Семёнович Лесков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7</cp:revision>
  <dcterms:created xsi:type="dcterms:W3CDTF">2016-02-28T14:13:42Z</dcterms:created>
  <dcterms:modified xsi:type="dcterms:W3CDTF">2016-02-28T15:22:20Z</dcterms:modified>
</cp:coreProperties>
</file>