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CA7D31-ED9D-4B3D-8EB1-B3CE468222A5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49A3B4-E46B-40FA-B5C5-3D9A444CD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ОГЭ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математике в </a:t>
            </a:r>
            <a:r>
              <a:rPr lang="ru-RU" dirty="0" smtClean="0"/>
              <a:t>рамках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Выступление подготовила </a:t>
            </a:r>
            <a:br>
              <a:rPr lang="ru-RU" dirty="0" smtClean="0"/>
            </a:br>
            <a:r>
              <a:rPr lang="ru-RU" dirty="0" smtClean="0"/>
              <a:t>Краева В.А. , МБОУ СОШ № 5 «Обыкновенное чудо»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Ж.Ж.Руссо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71934" y="1571612"/>
            <a:ext cx="4694114" cy="4524388"/>
          </a:xfrm>
        </p:spPr>
        <p:txBody>
          <a:bodyPr/>
          <a:lstStyle/>
          <a:p>
            <a:r>
              <a:rPr lang="ru-RU" sz="3200" dirty="0" smtClean="0"/>
              <a:t>У </a:t>
            </a:r>
            <a:r>
              <a:rPr lang="ru-RU" sz="3200" dirty="0" smtClean="0"/>
              <a:t>детей своя собственная манера </a:t>
            </a:r>
            <a:r>
              <a:rPr lang="ru-RU" sz="3200" b="1" dirty="0" smtClean="0"/>
              <a:t>видеть,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думать </a:t>
            </a:r>
            <a:r>
              <a:rPr lang="ru-RU" sz="3200" b="1" dirty="0" smtClean="0"/>
              <a:t>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чувствовать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 smtClean="0"/>
              <a:t>нет ничего безрассуднее, как желать заменить её нашей.</a:t>
            </a:r>
            <a:endParaRPr lang="ru-RU" dirty="0"/>
          </a:p>
        </p:txBody>
      </p:sp>
      <p:pic>
        <p:nvPicPr>
          <p:cNvPr id="5" name="Рисунок 4" descr="200px-Jean-Jacques_Rousseau_(painted_portrait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3289231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Активные методы обучения (АМО)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153400" cy="1543048"/>
          </a:xfrm>
        </p:spPr>
        <p:txBody>
          <a:bodyPr/>
          <a:lstStyle/>
          <a:p>
            <a:r>
              <a:rPr lang="ru-RU" i="1" dirty="0" smtClean="0"/>
              <a:t>методы</a:t>
            </a:r>
            <a:r>
              <a:rPr lang="ru-RU" dirty="0" smtClean="0"/>
              <a:t>, позволяющие активизировать учебный процесс, побудить обучаемого к творческому участию в нем.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500438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Активные методы первого типа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3571876"/>
            <a:ext cx="3071834" cy="1431161"/>
          </a:xfrm>
          <a:prstGeom prst="rect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ru-RU" sz="2900" dirty="0"/>
              <a:t>Активные методы второго типа имитационные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43174" y="5572140"/>
            <a:ext cx="200026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/>
              <a:t>игровые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388" y="5572140"/>
            <a:ext cx="221457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/>
              <a:t>неигровые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857356" y="3143810"/>
            <a:ext cx="607223" cy="396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72132" y="3071810"/>
            <a:ext cx="714380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143768" y="5072074"/>
            <a:ext cx="571504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3929058" y="4929198"/>
            <a:ext cx="128588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методов активного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err="1" smtClean="0"/>
              <a:t>Проблемность</a:t>
            </a:r>
            <a:endParaRPr lang="ru-RU" sz="3200" dirty="0" smtClean="0"/>
          </a:p>
          <a:p>
            <a:r>
              <a:rPr lang="ru-RU" sz="3200" dirty="0" smtClean="0"/>
              <a:t>Адекватность учебно-познавательной деятельности</a:t>
            </a:r>
          </a:p>
          <a:p>
            <a:r>
              <a:rPr lang="ru-RU" sz="3200" dirty="0" err="1" smtClean="0"/>
              <a:t>Взаимообучение</a:t>
            </a:r>
            <a:endParaRPr lang="ru-RU" sz="3200" dirty="0" smtClean="0"/>
          </a:p>
          <a:p>
            <a:r>
              <a:rPr lang="ru-RU" sz="3200" dirty="0" smtClean="0"/>
              <a:t>Индивидуализация</a:t>
            </a:r>
            <a:endParaRPr lang="ru-RU" sz="3200" dirty="0" smtClean="0"/>
          </a:p>
          <a:p>
            <a:r>
              <a:rPr lang="ru-RU" sz="3200" dirty="0" smtClean="0"/>
              <a:t>Исследование изучаемых проблем и явлений</a:t>
            </a:r>
          </a:p>
          <a:p>
            <a:r>
              <a:rPr lang="ru-RU" sz="3200" dirty="0" smtClean="0"/>
              <a:t>Непосредственность, самостоятельности взаимодействия обучающихся с учебной информацией</a:t>
            </a:r>
          </a:p>
          <a:p>
            <a:r>
              <a:rPr lang="ru-RU" sz="3200" dirty="0" smtClean="0"/>
              <a:t>Мотивация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Текстовые задачи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0034" y="1714488"/>
            <a:ext cx="214314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 движение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1571604" y="4071942"/>
            <a:ext cx="2357454" cy="20717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прогрессии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4857752" y="4143380"/>
            <a:ext cx="2428892" cy="207170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 проценты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3357554" y="1714488"/>
            <a:ext cx="2143140" cy="20717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 работу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6143636" y="1785926"/>
            <a:ext cx="2071702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 смеси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в группах сменного состава (1 шаг)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185736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2428868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00100" y="285749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250030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185736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000100" y="5286388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643042" y="5357826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57356" y="4714884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85852" y="4286256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85786" y="4714884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00430" y="3786190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86116" y="3214686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71934" y="3786190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357686" y="3214686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786182" y="2928934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929322" y="4857760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528638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000892" y="4786322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786578" y="421481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143636" y="421481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215074" y="2857496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929454" y="2786058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000892" y="2071678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357950" y="1857364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857884" y="2214554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в группах сменного состава </a:t>
            </a:r>
            <a:r>
              <a:rPr lang="ru-RU" dirty="0" smtClean="0"/>
              <a:t>(2 </a:t>
            </a:r>
            <a:r>
              <a:rPr lang="ru-RU" dirty="0" smtClean="0"/>
              <a:t>шаг)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14348" y="185736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242886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00100" y="2857496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71604" y="2500306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57290" y="1857364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29388" y="185736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215074" y="242886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715140" y="2857496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286644" y="2500306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072330" y="1857364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643306" y="2928934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428992" y="3500438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929058" y="3929066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500562" y="3571876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86248" y="2928934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071538" y="4429132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57224" y="5000636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357290" y="5429264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928794" y="5072074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714480" y="4429132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215074" y="4643446"/>
            <a:ext cx="50006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6000760" y="5214950"/>
            <a:ext cx="500066" cy="50006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500826" y="5643578"/>
            <a:ext cx="500066" cy="5000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072330" y="5286388"/>
            <a:ext cx="500066" cy="50006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858016" y="4643446"/>
            <a:ext cx="500066" cy="5000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Ориентировочная основа действий по П.Я. Гальперину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 хочу научиться правильно и быстро решать …, для этого я…</a:t>
            </a:r>
          </a:p>
          <a:p>
            <a:r>
              <a:rPr lang="ru-RU" dirty="0" smtClean="0"/>
              <a:t>1…</a:t>
            </a:r>
          </a:p>
          <a:p>
            <a:r>
              <a:rPr lang="ru-RU" dirty="0" smtClean="0"/>
              <a:t>2…</a:t>
            </a:r>
          </a:p>
          <a:p>
            <a:r>
              <a:rPr lang="ru-RU" dirty="0" smtClean="0"/>
              <a:t>3…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Интегрированные уроки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к ОГЭ по математике на уроках географии (биологии, …)</a:t>
            </a:r>
          </a:p>
          <a:p>
            <a:r>
              <a:rPr lang="ru-RU" dirty="0" smtClean="0"/>
              <a:t>Банковская и финансовая системы в решении математических задач.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147</TotalTime>
  <Words>146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Подготовка к ОГЭ  по математике в рамках ФГОС</vt:lpstr>
      <vt:lpstr>Ж.Ж.Руссо</vt:lpstr>
      <vt:lpstr>Активные методы обучения (АМО)</vt:lpstr>
      <vt:lpstr>Признаки методов активного обучения</vt:lpstr>
      <vt:lpstr>Текстовые задачи</vt:lpstr>
      <vt:lpstr>Работа в группах сменного состава (1 шаг)</vt:lpstr>
      <vt:lpstr>Работа в группах сменного состава (2 шаг)</vt:lpstr>
      <vt:lpstr>Ориентировочная основа действий по П.Я. Гальперину</vt:lpstr>
      <vt:lpstr>Интегрированные уроки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 в рамках ФГОС</dc:title>
  <dc:creator>Чудо-6</dc:creator>
  <cp:lastModifiedBy>Валентина</cp:lastModifiedBy>
  <cp:revision>16</cp:revision>
  <dcterms:created xsi:type="dcterms:W3CDTF">2016-02-15T10:00:20Z</dcterms:created>
  <dcterms:modified xsi:type="dcterms:W3CDTF">2016-02-17T19:04:04Z</dcterms:modified>
</cp:coreProperties>
</file>