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CFB37DA-4427-49AF-BE00-E16418E7E5C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977-D6B1-469E-8EB8-CD9ED9CA3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37DA-4427-49AF-BE00-E16418E7E5C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977-D6B1-469E-8EB8-CD9ED9CA3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37DA-4427-49AF-BE00-E16418E7E5C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977-D6B1-469E-8EB8-CD9ED9CA3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37DA-4427-49AF-BE00-E16418E7E5C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977-D6B1-469E-8EB8-CD9ED9CA30D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37DA-4427-49AF-BE00-E16418E7E5C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977-D6B1-469E-8EB8-CD9ED9CA30D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37DA-4427-49AF-BE00-E16418E7E5C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977-D6B1-469E-8EB8-CD9ED9CA3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37DA-4427-49AF-BE00-E16418E7E5C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977-D6B1-469E-8EB8-CD9ED9CA3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37DA-4427-49AF-BE00-E16418E7E5C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977-D6B1-469E-8EB8-CD9ED9CA30D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37DA-4427-49AF-BE00-E16418E7E5C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977-D6B1-469E-8EB8-CD9ED9CA3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37DA-4427-49AF-BE00-E16418E7E5C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977-D6B1-469E-8EB8-CD9ED9CA3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37DA-4427-49AF-BE00-E16418E7E5C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CA977-D6B1-469E-8EB8-CD9ED9CA3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CFB37DA-4427-49AF-BE00-E16418E7E5C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3CA977-D6B1-469E-8EB8-CD9ED9CA3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Интересные факты из биографии Чехова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224975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268760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Фамилия Антона Павловича происходит от старых имён Чох и Чех, но семья самого Чехова имела свою легенду, что вроде в их роду был предок чех.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2462162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Чехов ещё учился работать портным. Отец его был крутого нрава и так он относился ко всем членам своей семьи. Из этого можно сделать вывод, что детство и юность Антона Чехова было не лёгким.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8961" y="3939490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Считалось, что Антон Чехов был небольшого роста, но в его отпускном билете сказано, что его рост два аршина девять вершков, что составляет 180 сантиметров.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53648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24744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Произведения Чехова подписаны интересными псевдонимами. Это Дяденька, Шампанский. Всего у писателя около пятидесяти комических псевдонимов</a:t>
            </a:r>
            <a:r>
              <a:rPr lang="ru-RU" dirty="0" smtClean="0"/>
              <a:t>, таких как – </a:t>
            </a:r>
            <a:r>
              <a:rPr lang="ru-RU" dirty="0"/>
              <a:t>Антоша </a:t>
            </a:r>
            <a:r>
              <a:rPr lang="ru-RU" dirty="0" err="1" smtClean="0"/>
              <a:t>Чехонте</a:t>
            </a:r>
            <a:r>
              <a:rPr lang="ru-RU" dirty="0" smtClean="0"/>
              <a:t>, </a:t>
            </a:r>
            <a:r>
              <a:rPr lang="ru-RU" dirty="0"/>
              <a:t>Брат моего брата, Человек без селезёнки и </a:t>
            </a:r>
            <a:r>
              <a:rPr lang="ru-RU" dirty="0" smtClean="0"/>
              <a:t>др.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2529" y="260207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Забавные фамилии собирал Чехов, а потом в своих рассказах их использовал. Чимша-Гималайский («Человек в футляре», «Крыжовник») или </a:t>
            </a:r>
            <a:r>
              <a:rPr lang="ru-RU" dirty="0" err="1"/>
              <a:t>Трахтенбауэр</a:t>
            </a:r>
            <a:r>
              <a:rPr lang="ru-RU" dirty="0"/>
              <a:t>, </a:t>
            </a:r>
            <a:r>
              <a:rPr lang="ru-RU" dirty="0" err="1"/>
              <a:t>Проптер</a:t>
            </a:r>
            <a:r>
              <a:rPr lang="ru-RU" dirty="0"/>
              <a:t>, </a:t>
            </a:r>
            <a:r>
              <a:rPr lang="ru-RU" dirty="0" err="1"/>
              <a:t>Свинчутка</a:t>
            </a:r>
            <a:r>
              <a:rPr lang="ru-RU" dirty="0"/>
              <a:t>, Розалия Осиповна Аромат, </a:t>
            </a:r>
            <a:r>
              <a:rPr lang="ru-RU" dirty="0" err="1"/>
              <a:t>Зевуля</a:t>
            </a:r>
            <a:r>
              <a:rPr lang="ru-RU" dirty="0"/>
              <a:t> и другие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9" y="3815473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Таганрог – родной город Антона Чехова. Однажды в Париже он встретил скульптура </a:t>
            </a:r>
            <a:r>
              <a:rPr lang="ru-RU" dirty="0" err="1"/>
              <a:t>Антокольского</a:t>
            </a:r>
            <a:r>
              <a:rPr lang="ru-RU" dirty="0"/>
              <a:t> и попросил изготовить памятник для Таганрога. В 1893 году после высочайшего разрешения памятник Петру Первому был установлен.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Чехов страстно коллекционировал почтовые марки. Он их всю жизнь собирал. Отклеивал с почтовых конвертов и покупал во всех странах.</a:t>
            </a:r>
          </a:p>
        </p:txBody>
      </p:sp>
    </p:spTree>
    <p:extLst>
      <p:ext uri="{BB962C8B-B14F-4D97-AF65-F5344CB8AC3E}">
        <p14:creationId xmlns:p14="http://schemas.microsoft.com/office/powerpoint/2010/main" xmlns="" val="13374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49</TotalTime>
  <Words>195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Кутюр</vt:lpstr>
      <vt:lpstr>Интересные факты из биографии Чехова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из биографии Чехова</dc:title>
  <dc:creator>User</dc:creator>
  <cp:lastModifiedBy>Учитель</cp:lastModifiedBy>
  <cp:revision>3</cp:revision>
  <dcterms:created xsi:type="dcterms:W3CDTF">2016-01-25T13:58:42Z</dcterms:created>
  <dcterms:modified xsi:type="dcterms:W3CDTF">2016-01-27T11:31:32Z</dcterms:modified>
</cp:coreProperties>
</file>