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2012955"/>
          </a:xfrm>
        </p:spPr>
        <p:txBody>
          <a:bodyPr/>
          <a:lstStyle/>
          <a:p>
            <a:r>
              <a:rPr lang="ru-RU" dirty="0" smtClean="0"/>
              <a:t>Урок Доброты</a:t>
            </a:r>
            <a:br>
              <a:rPr lang="ru-RU" dirty="0" smtClean="0"/>
            </a:br>
            <a:r>
              <a:rPr lang="ru-RU" dirty="0" smtClean="0"/>
              <a:t>10 «А»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071678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animat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797258"/>
            <a:ext cx="8572560" cy="4830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С 1992 года 3 декабря Генеральной Ассамблеей ООН установлен как Международный день инвалидов, который лучше и правильнее называть Международным днем людей с инвалидностью.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«</a:t>
            </a:r>
            <a:r>
              <a:rPr lang="ru-RU" b="1" dirty="0" err="1" smtClean="0"/>
              <a:t>Со-единение</a:t>
            </a:r>
            <a:r>
              <a:rPr lang="ru-RU" b="1" dirty="0" smtClean="0"/>
              <a:t> - о фонде»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Рисунок 3" descr="logo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71744"/>
            <a:ext cx="8231324" cy="3281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Слепоглухота</a:t>
            </a:r>
            <a:r>
              <a:rPr lang="ru-RU" dirty="0" smtClean="0"/>
              <a:t> – это двойное нарушение зрения и слуха.</a:t>
            </a:r>
            <a:endParaRPr lang="ru-RU" dirty="0"/>
          </a:p>
        </p:txBody>
      </p:sp>
      <p:pic>
        <p:nvPicPr>
          <p:cNvPr id="4" name="Содержимое 3" descr="Описание: Описание: Описание: Описание: Описание: Описание: E:\социальный урок\Дермография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Описание: Описание: Описание: Описание: Описание: Описание: E:\социальный урок\Дактильная_азбука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660910" cy="626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 «Обращение В.Ш. </a:t>
            </a:r>
            <a:r>
              <a:rPr lang="ru-RU" b="1" dirty="0" err="1" smtClean="0"/>
              <a:t>Каганова</a:t>
            </a:r>
            <a:r>
              <a:rPr lang="ru-RU" b="1" dirty="0" smtClean="0"/>
              <a:t>»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571744"/>
            <a:ext cx="5286412" cy="38483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Просмотр фильма «Слово на ладони»</a:t>
            </a:r>
            <a:endParaRPr lang="ru-RU" dirty="0"/>
          </a:p>
        </p:txBody>
      </p:sp>
      <p:pic>
        <p:nvPicPr>
          <p:cNvPr id="4" name="Рисунок 3" descr="de14e5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571744"/>
            <a:ext cx="5588008" cy="372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Изменилось ли ваше восприятие слепоглухого человека после просмотра фильма по сравнению с тем, которое возникло у вас до этого просмотра? Что вы думали об этих людях до просмотра фильма? А сейчас какие мысли?</a:t>
            </a:r>
          </a:p>
          <a:p>
            <a:r>
              <a:rPr lang="ru-RU" dirty="0" smtClean="0"/>
              <a:t>- Безоговорочное право человека самому решать жить или не жить, о котором говорит один из героев фильма. Что вы думаете на этот счет?</a:t>
            </a:r>
          </a:p>
          <a:p>
            <a:r>
              <a:rPr lang="ru-RU" dirty="0" smtClean="0"/>
              <a:t>- Считаете ли вы необходимым особым образом стимулировать творческую деятельность слепоглухих людей?</a:t>
            </a:r>
          </a:p>
          <a:p>
            <a:r>
              <a:rPr lang="ru-RU" dirty="0" smtClean="0"/>
              <a:t>- Согласны ли вы с тем, что общество действительно должно столь активно заниматься решением проблем таких тяжелых инвалидов? Почему?</a:t>
            </a:r>
          </a:p>
          <a:p>
            <a:r>
              <a:rPr lang="ru-RU" dirty="0" smtClean="0"/>
              <a:t>- Готовы ли вы стать помощниками слепоглухому человеку? Что вы могли бы предложить?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«Один в темноте»</a:t>
            </a:r>
            <a:endParaRPr lang="ru-RU" dirty="0"/>
          </a:p>
        </p:txBody>
      </p:sp>
      <p:pic>
        <p:nvPicPr>
          <p:cNvPr id="4" name="Содержимое 3" descr="eb098a80079169f8b4bb4f0c2e92bf79_X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326580"/>
            <a:ext cx="6488314" cy="521498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177</Words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Урок Доброты 10 «А» класс</vt:lpstr>
      <vt:lpstr>Слайд 2</vt:lpstr>
      <vt:lpstr> «Со-единение - о фонде»</vt:lpstr>
      <vt:lpstr>Слепоглухота – это двойное нарушение зрения и слуха.</vt:lpstr>
      <vt:lpstr>Слайд 5</vt:lpstr>
      <vt:lpstr>Слайд 6</vt:lpstr>
      <vt:lpstr>Слайд 7</vt:lpstr>
      <vt:lpstr>Слайд 8</vt:lpstr>
      <vt:lpstr>«Один в темноте»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Доброты</dc:title>
  <dc:creator>Admin</dc:creator>
  <cp:lastModifiedBy>Admin</cp:lastModifiedBy>
  <cp:revision>4</cp:revision>
  <dcterms:created xsi:type="dcterms:W3CDTF">2015-12-24T17:11:52Z</dcterms:created>
  <dcterms:modified xsi:type="dcterms:W3CDTF">2015-12-24T17:31:40Z</dcterms:modified>
</cp:coreProperties>
</file>