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1" r:id="rId14"/>
    <p:sldId id="274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436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911187-D3D9-41AD-B9F1-91AB8FD681C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696026-4863-4E84-8523-AFF806C9F5B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820472" cy="3672408"/>
          </a:xfrm>
        </p:spPr>
        <p:txBody>
          <a:bodyPr>
            <a:noAutofit/>
          </a:bodyPr>
          <a:lstStyle/>
          <a:p>
            <a:pPr algn="ctr"/>
            <a:r>
              <a:rPr lang="ru-RU" sz="6600" b="1" i="1" dirty="0" smtClean="0"/>
              <a:t> </a:t>
            </a:r>
            <a:r>
              <a:rPr lang="ru-RU" sz="7200" b="1" i="1" dirty="0" smtClean="0"/>
              <a:t/>
            </a:r>
            <a:br>
              <a:rPr lang="ru-RU" sz="7200" b="1" i="1" dirty="0" smtClean="0"/>
            </a:br>
            <a:r>
              <a:rPr lang="ru-RU" sz="7200" b="1" i="1" dirty="0" smtClean="0"/>
              <a:t>Викторина</a:t>
            </a:r>
            <a:br>
              <a:rPr lang="ru-RU" sz="7200" b="1" i="1" dirty="0" smtClean="0"/>
            </a:br>
            <a:r>
              <a:rPr lang="ru-RU" sz="7200" b="1" i="1" dirty="0" smtClean="0"/>
              <a:t>«</a:t>
            </a:r>
            <a:r>
              <a:rPr lang="ru-RU" sz="7200" b="1" i="1" smtClean="0"/>
              <a:t>Математические загадки»</a:t>
            </a:r>
            <a:endParaRPr lang="ru-RU" sz="7200" b="1" i="1" dirty="0"/>
          </a:p>
        </p:txBody>
      </p:sp>
    </p:spTree>
    <p:extLst>
      <p:ext uri="{BB962C8B-B14F-4D97-AF65-F5344CB8AC3E}">
        <p14:creationId xmlns:p14="http://schemas.microsoft.com/office/powerpoint/2010/main" val="1313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090466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Он </a:t>
            </a:r>
            <a:r>
              <a:rPr lang="ru-RU" dirty="0" smtClean="0">
                <a:effectLst/>
              </a:rPr>
              <a:t>прямой </a:t>
            </a:r>
            <a:r>
              <a:rPr lang="ru-RU" dirty="0">
                <a:effectLst/>
              </a:rPr>
              <a:t>бывает,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Острый может быть, тупой.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Как два </a:t>
            </a:r>
            <a:r>
              <a:rPr lang="ru-RU" dirty="0" smtClean="0">
                <a:effectLst/>
              </a:rPr>
              <a:t>луча  называют</a:t>
            </a:r>
            <a:r>
              <a:rPr lang="ru-RU" dirty="0">
                <a:effectLst/>
              </a:rPr>
              <a:t>,</a:t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Идущие из точки из одной? 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648" y="5013176"/>
            <a:ext cx="2200288" cy="87518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Угол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11960" y="4581127"/>
            <a:ext cx="108000" cy="108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4270152" y="3987056"/>
            <a:ext cx="3042344" cy="648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65960" y="4653135"/>
            <a:ext cx="2322264" cy="11521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flipV="1">
            <a:off x="4860032" y="4005064"/>
            <a:ext cx="144000" cy="972000"/>
          </a:xfrm>
          <a:prstGeom prst="arc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3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1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0702"/>
            <a:ext cx="7498080" cy="32983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Сколько это?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Три </a:t>
            </a:r>
            <a:r>
              <a:rPr lang="ru-RU" dirty="0"/>
              <a:t>рубля рублями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рубль пятаками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три копейки по </a:t>
            </a:r>
            <a:r>
              <a:rPr lang="ru-RU" dirty="0" smtClean="0"/>
              <a:t>копейке,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рубль да </a:t>
            </a:r>
            <a:r>
              <a:rPr lang="ru-RU" dirty="0" smtClean="0"/>
              <a:t>пятак.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408" y="4821088"/>
            <a:ext cx="7498080" cy="127220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5р. 8к.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0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62670"/>
            <a:ext cx="7498080" cy="2866330"/>
          </a:xfrm>
        </p:spPr>
        <p:txBody>
          <a:bodyPr/>
          <a:lstStyle/>
          <a:p>
            <a:pPr algn="ctr"/>
            <a:r>
              <a:rPr lang="ru-RU" dirty="0"/>
              <a:t>Маша старше брата на 3 года. </a:t>
            </a:r>
            <a:br>
              <a:rPr lang="ru-RU" dirty="0"/>
            </a:br>
            <a:r>
              <a:rPr lang="ru-RU" dirty="0"/>
              <a:t>На сколько лет Маша будет старше брата через 5 лет?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293096"/>
            <a:ext cx="7498080" cy="73116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6000" b="1" dirty="0" smtClean="0"/>
              <a:t>На 3 года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34374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7498080" cy="223224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Сто кило помножь на десять.</a:t>
            </a:r>
            <a:br>
              <a:rPr lang="ru-RU" dirty="0"/>
            </a:br>
            <a:r>
              <a:rPr lang="ru-RU" dirty="0"/>
              <a:t>Сколько это будет весить?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996952"/>
            <a:ext cx="7498080" cy="238735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6000" b="1" dirty="0" smtClean="0"/>
              <a:t>1 тонна</a:t>
            </a:r>
          </a:p>
          <a:p>
            <a:pPr marL="82296" indent="0" algn="ctr">
              <a:buNone/>
            </a:pPr>
            <a:r>
              <a:rPr lang="ru-RU" sz="6000" dirty="0" smtClean="0"/>
              <a:t>100кг х 10 = 1000кг</a:t>
            </a:r>
          </a:p>
          <a:p>
            <a:pPr marL="82296" indent="0" algn="ctr">
              <a:buNone/>
            </a:pPr>
            <a:r>
              <a:rPr lang="ru-RU" sz="6000" dirty="0" smtClean="0"/>
              <a:t>1000кг = 1т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3212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498774"/>
            <a:ext cx="7818072" cy="20742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 Марины было целое яблоко, две половинки и четыре четвертинки. Сколько яблок</a:t>
            </a:r>
            <a:r>
              <a:rPr lang="en-US" dirty="0" smtClean="0"/>
              <a:t> </a:t>
            </a:r>
            <a:r>
              <a:rPr lang="ru-RU" dirty="0" smtClean="0"/>
              <a:t>было у Марины?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36088" y="4797152"/>
            <a:ext cx="828000" cy="1008112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6000" b="1" dirty="0" smtClean="0"/>
              <a:t>3  </a:t>
            </a:r>
            <a:r>
              <a:rPr lang="ru-RU" sz="6000" dirty="0" smtClean="0"/>
              <a:t> </a:t>
            </a:r>
            <a:endParaRPr lang="ru-RU" sz="6000" dirty="0"/>
          </a:p>
        </p:txBody>
      </p:sp>
      <p:pic>
        <p:nvPicPr>
          <p:cNvPr id="1026" name="Picture 2" descr="C:\Наталья\Методическая работа\Сертификаты\2015\яблок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98688"/>
            <a:ext cx="1872208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ilda-mania.ucoz.ru/_fr/0/s344749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43" b="1530"/>
          <a:stretch/>
        </p:blipFill>
        <p:spPr bwMode="auto">
          <a:xfrm>
            <a:off x="3318572" y="2913982"/>
            <a:ext cx="2777827" cy="1666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Наталья\Методическая работа\Сертификаты\2015\половинки яблока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09" t="3724" r="22779" b="6541"/>
          <a:stretch/>
        </p:blipFill>
        <p:spPr bwMode="auto">
          <a:xfrm rot="16200000">
            <a:off x="6448521" y="4257132"/>
            <a:ext cx="1759360" cy="24681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21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416" y="778694"/>
            <a:ext cx="7498080" cy="4090466"/>
          </a:xfrm>
        </p:spPr>
        <p:txBody>
          <a:bodyPr>
            <a:normAutofit/>
          </a:bodyPr>
          <a:lstStyle/>
          <a:p>
            <a:r>
              <a:rPr lang="ru-RU" dirty="0"/>
              <a:t>Век огромный, словно слон.</a:t>
            </a:r>
            <a:br>
              <a:rPr lang="ru-RU" dirty="0"/>
            </a:br>
            <a:r>
              <a:rPr lang="ru-RU" dirty="0"/>
              <a:t>Сколько ж лет вмещает он?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4437112"/>
            <a:ext cx="7498080" cy="87518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6000" b="1" dirty="0" smtClean="0"/>
              <a:t>1 век = 100 лет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21187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06686"/>
            <a:ext cx="7498080" cy="373042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Самосвал ехал в посёлок. По дороге он встретил три легковые машины и грузовик. Сколько всего машин ехало в этот посёлок?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5013176"/>
            <a:ext cx="7498080" cy="947192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6000" b="1" dirty="0" smtClean="0"/>
              <a:t>Один самосвал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1118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Наталья\Методическая работа\Сертификаты\2015\спасибо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69"/>
          <a:stretch/>
        </p:blipFill>
        <p:spPr bwMode="auto">
          <a:xfrm>
            <a:off x="1691680" y="2171700"/>
            <a:ext cx="6624736" cy="384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31640" y="653787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/>
              <a:t>Молодцы!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382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b="1" dirty="0"/>
              <a:t>Проживают в трудной книжке</a:t>
            </a:r>
          </a:p>
          <a:p>
            <a:pPr marL="82296" indent="0" algn="ctr">
              <a:buNone/>
            </a:pPr>
            <a:r>
              <a:rPr lang="ru-RU" sz="4000" b="1" dirty="0"/>
              <a:t>Хитроумные братишки.</a:t>
            </a:r>
          </a:p>
          <a:p>
            <a:pPr marL="82296" indent="0" algn="ctr">
              <a:buNone/>
            </a:pPr>
            <a:r>
              <a:rPr lang="ru-RU" sz="4000" b="1" dirty="0"/>
              <a:t>Десять их, но братья эти</a:t>
            </a:r>
          </a:p>
          <a:p>
            <a:pPr marL="82296" indent="0" algn="ctr">
              <a:buNone/>
            </a:pPr>
            <a:r>
              <a:rPr lang="ru-RU" sz="4000" b="1" dirty="0"/>
              <a:t>Сосчитают всё на свете. </a:t>
            </a:r>
          </a:p>
        </p:txBody>
      </p:sp>
    </p:spTree>
    <p:extLst>
      <p:ext uri="{BB962C8B-B14F-4D97-AF65-F5344CB8AC3E}">
        <p14:creationId xmlns:p14="http://schemas.microsoft.com/office/powerpoint/2010/main" val="167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Цифры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348880"/>
            <a:ext cx="7128792" cy="342136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8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0    1    2    3    4</a:t>
            </a:r>
          </a:p>
          <a:p>
            <a:pPr marL="82296" indent="0">
              <a:buNone/>
            </a:pPr>
            <a:endParaRPr lang="ru-RU" sz="54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8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5    6    7    8    9    </a:t>
            </a:r>
            <a:endParaRPr lang="ru-RU" sz="8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86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572616"/>
            <a:ext cx="7498080" cy="372048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4000" b="1" dirty="0"/>
              <a:t>Мы — весёлые отметки</a:t>
            </a:r>
          </a:p>
          <a:p>
            <a:pPr marL="82296" indent="0" algn="ctr">
              <a:buNone/>
            </a:pPr>
            <a:r>
              <a:rPr lang="ru-RU" sz="4000" b="1" dirty="0"/>
              <a:t>И встречаемся нередко</a:t>
            </a:r>
          </a:p>
          <a:p>
            <a:pPr marL="82296" indent="0" algn="ctr">
              <a:buNone/>
            </a:pPr>
            <a:r>
              <a:rPr lang="ru-RU" sz="4000" b="1" dirty="0"/>
              <a:t>У прилежных в дневнике.</a:t>
            </a:r>
          </a:p>
          <a:p>
            <a:pPr marL="82296" indent="0" algn="ctr">
              <a:buNone/>
            </a:pPr>
            <a:r>
              <a:rPr lang="ru-RU" sz="4000" b="1" dirty="0"/>
              <a:t>Кто их часто получает,</a:t>
            </a:r>
          </a:p>
          <a:p>
            <a:pPr marL="82296" indent="0" algn="ctr">
              <a:buNone/>
            </a:pPr>
            <a:r>
              <a:rPr lang="ru-RU" sz="4000" b="1" smtClean="0"/>
              <a:t>Никогда </a:t>
            </a:r>
            <a:r>
              <a:rPr lang="ru-RU" sz="4000" b="1" dirty="0"/>
              <a:t>не </a:t>
            </a:r>
            <a:r>
              <a:rPr lang="ru-RU" sz="4000" b="1" dirty="0" smtClean="0"/>
              <a:t>заскучает.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4789601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Пятёрки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46162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988840"/>
            <a:ext cx="749808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effectLst/>
              </a:rPr>
              <a:t>Хожу и повторяю,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И снова вспоминаю: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Дважды два — четыре,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Пятью три — пятнадцать.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Чтобы все запомнить,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Нужно постараться.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Это достижение —...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5157192"/>
            <a:ext cx="7498080" cy="105618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6000" b="1" dirty="0" smtClean="0"/>
              <a:t>Таблица умножения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31928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8456" y="1196752"/>
            <a:ext cx="749808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effectLst/>
              </a:rPr>
              <a:t>Он двуногий, но хромой,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Чертит лишь ногой одной.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В центр встал второй ногой,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Чтоб не вышел круг кривой.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632" y="5301208"/>
            <a:ext cx="3712456" cy="51514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6000" b="1" dirty="0" smtClean="0"/>
              <a:t>Циркуль</a:t>
            </a:r>
            <a:endParaRPr lang="ru-RU" sz="6000" b="1" dirty="0"/>
          </a:p>
        </p:txBody>
      </p:sp>
      <p:sp>
        <p:nvSpPr>
          <p:cNvPr id="4" name="AutoShape 2" descr="&amp;Kcy;&amp;acy;&amp;rcy;&amp;tcy;&amp;icy;&amp;ncy;&amp;kcy;&amp;icy; &amp;pcy;&amp;ocy; &amp;zcy;&amp;acy;&amp;pcy;&amp;rcy;&amp;ocy;&amp;scy;&amp;ucy; &amp;rcy;&amp;icy;&amp;scy;&amp;ucy;&amp;ncy;&amp;ocy;&amp;kcy; &amp;tscy;&amp;icy;&amp;rcy;&amp;kcy;&amp;ucy;&amp;lcy;&amp;ya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&amp;Kcy;&amp;acy;&amp;rcy;&amp;tcy;&amp;icy;&amp;ncy;&amp;kcy;&amp;icy; &amp;pcy;&amp;ocy; &amp;zcy;&amp;acy;&amp;pcy;&amp;rcy;&amp;ocy;&amp;scy;&amp;ucy; &amp;rcy;&amp;icy;&amp;scy;&amp;ucy;&amp;ncy;&amp;ocy;&amp;kcy; &amp;tscy;&amp;icy;&amp;rcy;&amp;kcy;&amp;ucy;&amp;lcy;&amp;yacy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oneclimbs.com/wp-content/uploads/2011/02/drafting-compass-drawing-plan-design-circle-vector-278x29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4"/>
            <a:ext cx="26479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51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440" y="149391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/>
              </a:rPr>
              <a:t>В нем </a:t>
            </a:r>
            <a:r>
              <a:rPr lang="ru-RU" b="1" dirty="0">
                <a:effectLst/>
              </a:rPr>
              <a:t>четыре стороны,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Меж </a:t>
            </a:r>
            <a:r>
              <a:rPr lang="ru-RU" b="1" dirty="0" smtClean="0">
                <a:effectLst/>
              </a:rPr>
              <a:t>собою </a:t>
            </a:r>
            <a:r>
              <a:rPr lang="ru-RU" b="1" dirty="0">
                <a:effectLst/>
              </a:rPr>
              <a:t>все равны.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С прямоугольником он брат,</a:t>
            </a:r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Называется...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229200"/>
            <a:ext cx="7498080" cy="10192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6000" b="1" dirty="0" smtClean="0"/>
              <a:t>Квадрат</a:t>
            </a:r>
            <a:r>
              <a:rPr lang="ru-RU" sz="6000" b="1" dirty="0"/>
              <a:t/>
            </a:r>
            <a:br>
              <a:rPr lang="ru-RU" sz="6000" b="1" dirty="0"/>
            </a:br>
            <a:endParaRPr lang="ru-RU" sz="6000" dirty="0"/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&amp;rcy;&amp;icy;&amp;scy;&amp;ucy;&amp;ncy;&amp;ocy;&amp;kcy; &amp;kcy;&amp;vcy;&amp;acy;&amp;dcy;&amp;rcy;&amp;acy;&amp;tcy;&amp;acy; &amp;shcy;&amp;ucy;&amp;tcy;&amp;ocy;&amp;chcy;&amp;ncy;&amp;ycy;&amp;j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997" b="50000"/>
          <a:stretch/>
        </p:blipFill>
        <p:spPr bwMode="auto">
          <a:xfrm>
            <a:off x="5580112" y="3789040"/>
            <a:ext cx="2160240" cy="2264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1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3680" y="562670"/>
            <a:ext cx="6232736" cy="3514402"/>
          </a:xfrm>
        </p:spPr>
        <p:txBody>
          <a:bodyPr/>
          <a:lstStyle/>
          <a:p>
            <a:r>
              <a:rPr lang="ru-RU" sz="4000" b="1" dirty="0">
                <a:effectLst/>
              </a:rPr>
              <a:t>Хоть куда ее веди,</a:t>
            </a:r>
            <a:br>
              <a:rPr lang="ru-RU" sz="4000" b="1" dirty="0">
                <a:effectLst/>
              </a:rPr>
            </a:br>
            <a:r>
              <a:rPr lang="ru-RU" sz="4000" b="1" dirty="0" smtClean="0">
                <a:effectLst/>
              </a:rPr>
              <a:t>Эта </a:t>
            </a:r>
            <a:r>
              <a:rPr lang="ru-RU" sz="4000" b="1" dirty="0">
                <a:effectLst/>
              </a:rPr>
              <a:t>линия такая,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Без конца и без начала,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Называется...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157192"/>
            <a:ext cx="2920368" cy="1091208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ru-RU" sz="8500" b="1" dirty="0" smtClean="0"/>
              <a:t>Прямая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72000" y="4221088"/>
            <a:ext cx="3744416" cy="115212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73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416" y="476672"/>
            <a:ext cx="7498080" cy="4032448"/>
          </a:xfrm>
        </p:spPr>
        <p:txBody>
          <a:bodyPr>
            <a:noAutofit/>
          </a:bodyPr>
          <a:lstStyle/>
          <a:p>
            <a:r>
              <a:rPr lang="ru-RU" sz="4000" b="1" dirty="0">
                <a:effectLst/>
              </a:rPr>
              <a:t>Мы на математике время изучали,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О минутах и секундах все-все-все узнали.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И можем вам сказать сейчас,</a:t>
            </a:r>
            <a:br>
              <a:rPr lang="ru-RU" sz="4000" b="1" dirty="0">
                <a:effectLst/>
              </a:rPr>
            </a:br>
            <a:r>
              <a:rPr lang="ru-RU" sz="4000" b="1" dirty="0">
                <a:effectLst/>
              </a:rPr>
              <a:t>Что 60 минут есть... 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856" y="4858072"/>
            <a:ext cx="2344304" cy="803176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6000" b="1" dirty="0" smtClean="0"/>
              <a:t>1 час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5214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516</TotalTime>
  <Words>180</Words>
  <Application>Microsoft Office PowerPoint</Application>
  <PresentationFormat>Экран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 Викторина «Математические загадки»</vt:lpstr>
      <vt:lpstr>Презентация PowerPoint</vt:lpstr>
      <vt:lpstr>Цифры</vt:lpstr>
      <vt:lpstr>Презентация PowerPoint</vt:lpstr>
      <vt:lpstr>Хожу и повторяю, И снова вспоминаю: Дважды два — четыре, Пятью три — пятнадцать. Чтобы все запомнить, Нужно постараться. Это достижение —... </vt:lpstr>
      <vt:lpstr>Он двуногий, но хромой, Чертит лишь ногой одной. В центр встал второй ногой, Чтоб не вышел круг кривой. </vt:lpstr>
      <vt:lpstr>В нем четыре стороны, Меж собою все равны. С прямоугольником он брат, Называется... </vt:lpstr>
      <vt:lpstr>Хоть куда ее веди, Эта линия такая, Без конца и без начала, Называется... </vt:lpstr>
      <vt:lpstr>Мы на математике время изучали, О минутах и секундах все-все-все узнали. И можем вам сказать сейчас, Что 60 минут есть... </vt:lpstr>
      <vt:lpstr>Он прямой бывает, Острый может быть, тупой. Как два луча  называют, Идущие из точки из одной?  </vt:lpstr>
      <vt:lpstr>Сколько это?  Три рубля рублями,  рубль пятаками,  три копейки по копейке,  рубль да пятак.  </vt:lpstr>
      <vt:lpstr>Маша старше брата на 3 года.  На сколько лет Маша будет старше брата через 5 лет?</vt:lpstr>
      <vt:lpstr>Сто кило помножь на десять. Сколько это будет весить? </vt:lpstr>
      <vt:lpstr>У Марины было целое яблоко, две половинки и четыре четвертинки. Сколько яблок было у Марины?   </vt:lpstr>
      <vt:lpstr>Век огромный, словно слон. Сколько ж лет вмещает он? </vt:lpstr>
      <vt:lpstr>Самосвал ехал в посёлок. По дороге он встретил три легковые машины и грузовик. Сколько всего машин ехало в этот посёлок?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Математическая  викторина</dc:title>
  <dc:creator>Наталья</dc:creator>
  <cp:lastModifiedBy>Наталья</cp:lastModifiedBy>
  <cp:revision>32</cp:revision>
  <dcterms:created xsi:type="dcterms:W3CDTF">2015-12-06T12:39:02Z</dcterms:created>
  <dcterms:modified xsi:type="dcterms:W3CDTF">2015-12-09T19:49:21Z</dcterms:modified>
</cp:coreProperties>
</file>