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1" r:id="rId4"/>
    <p:sldId id="258" r:id="rId5"/>
    <p:sldId id="259" r:id="rId6"/>
    <p:sldId id="266" r:id="rId7"/>
    <p:sldId id="264" r:id="rId8"/>
    <p:sldId id="260" r:id="rId9"/>
    <p:sldId id="261" r:id="rId10"/>
    <p:sldId id="262" r:id="rId11"/>
    <p:sldId id="272" r:id="rId12"/>
    <p:sldId id="273" r:id="rId13"/>
    <p:sldId id="274" r:id="rId14"/>
    <p:sldId id="267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66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DE8C3-B49B-4E3B-8EA8-1E18535A22E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13644-4D1C-4F48-8808-3B93213B628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Виды загадок</a:t>
          </a:r>
          <a:endParaRPr lang="ru-RU" sz="3200" b="1" dirty="0">
            <a:solidFill>
              <a:schemeClr val="tx1"/>
            </a:solidFill>
          </a:endParaRPr>
        </a:p>
      </dgm:t>
    </dgm:pt>
    <dgm:pt modelId="{DD28F1E1-8682-4065-9DE6-9F47D1AE549A}" type="parTrans" cxnId="{B6BC2200-8260-4C35-B643-E61BDDCAB5E8}">
      <dgm:prSet/>
      <dgm:spPr/>
      <dgm:t>
        <a:bodyPr/>
        <a:lstStyle/>
        <a:p>
          <a:endParaRPr lang="ru-RU"/>
        </a:p>
      </dgm:t>
    </dgm:pt>
    <dgm:pt modelId="{422D87BB-0AFE-41B4-86BD-5375BD43D1B1}" type="sibTrans" cxnId="{B6BC2200-8260-4C35-B643-E61BDDCAB5E8}">
      <dgm:prSet/>
      <dgm:spPr/>
      <dgm:t>
        <a:bodyPr/>
        <a:lstStyle/>
        <a:p>
          <a:endParaRPr lang="ru-RU"/>
        </a:p>
      </dgm:t>
    </dgm:pt>
    <dgm:pt modelId="{9BE826AD-7304-43CF-9697-69B1E476BB6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+mj-lt"/>
            </a:rPr>
            <a:t>Прямые</a:t>
          </a:r>
          <a:endParaRPr lang="ru-RU" sz="3200" b="1" dirty="0">
            <a:solidFill>
              <a:schemeClr val="tx1"/>
            </a:solidFill>
            <a:latin typeface="+mj-lt"/>
          </a:endParaRPr>
        </a:p>
      </dgm:t>
    </dgm:pt>
    <dgm:pt modelId="{FBF11DD9-515A-45CA-9267-64736A40DDC9}" type="parTrans" cxnId="{BBB6004C-EE98-44C0-811E-1E052CDF8ED6}">
      <dgm:prSet/>
      <dgm:spPr/>
      <dgm:t>
        <a:bodyPr/>
        <a:lstStyle/>
        <a:p>
          <a:endParaRPr lang="ru-RU"/>
        </a:p>
      </dgm:t>
    </dgm:pt>
    <dgm:pt modelId="{E72D2DF7-234D-471C-A21D-0BEFC3D3148F}" type="sibTrans" cxnId="{BBB6004C-EE98-44C0-811E-1E052CDF8ED6}">
      <dgm:prSet/>
      <dgm:spPr/>
      <dgm:t>
        <a:bodyPr/>
        <a:lstStyle/>
        <a:p>
          <a:endParaRPr lang="ru-RU"/>
        </a:p>
      </dgm:t>
    </dgm:pt>
    <dgm:pt modelId="{FFB05234-6237-40A4-AD79-9DA345D1338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Загадки-обманки</a:t>
          </a:r>
          <a:endParaRPr lang="ru-RU" sz="3200" b="1" dirty="0">
            <a:solidFill>
              <a:schemeClr val="tx1"/>
            </a:solidFill>
          </a:endParaRPr>
        </a:p>
      </dgm:t>
    </dgm:pt>
    <dgm:pt modelId="{6A413A4C-46F2-4E3B-AC35-E0E2313F0F61}" type="parTrans" cxnId="{464C3B27-C3FC-47E2-B2AB-1AF0F45361B2}">
      <dgm:prSet/>
      <dgm:spPr/>
      <dgm:t>
        <a:bodyPr/>
        <a:lstStyle/>
        <a:p>
          <a:endParaRPr lang="ru-RU"/>
        </a:p>
      </dgm:t>
    </dgm:pt>
    <dgm:pt modelId="{647924A4-80BE-4681-B278-AFBAB0291669}" type="sibTrans" cxnId="{464C3B27-C3FC-47E2-B2AB-1AF0F45361B2}">
      <dgm:prSet/>
      <dgm:spPr/>
      <dgm:t>
        <a:bodyPr/>
        <a:lstStyle/>
        <a:p>
          <a:endParaRPr lang="ru-RU"/>
        </a:p>
      </dgm:t>
    </dgm:pt>
    <dgm:pt modelId="{FCF9E2FF-86FF-4396-BA29-A8BF815BDC5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На образное мышление</a:t>
          </a:r>
          <a:endParaRPr lang="ru-RU" sz="3200" b="1" dirty="0">
            <a:solidFill>
              <a:schemeClr val="tx1"/>
            </a:solidFill>
          </a:endParaRPr>
        </a:p>
      </dgm:t>
    </dgm:pt>
    <dgm:pt modelId="{A40804CE-6808-480C-A4AD-CECF5A9F503F}" type="parTrans" cxnId="{290DADA3-15D5-410A-8EDE-DF3DB7C01682}">
      <dgm:prSet/>
      <dgm:spPr/>
      <dgm:t>
        <a:bodyPr/>
        <a:lstStyle/>
        <a:p>
          <a:endParaRPr lang="ru-RU"/>
        </a:p>
      </dgm:t>
    </dgm:pt>
    <dgm:pt modelId="{E6C3C59C-A80A-4D41-B629-FA8C5D70F537}" type="sibTrans" cxnId="{290DADA3-15D5-410A-8EDE-DF3DB7C01682}">
      <dgm:prSet/>
      <dgm:spPr/>
      <dgm:t>
        <a:bodyPr/>
        <a:lstStyle/>
        <a:p>
          <a:endParaRPr lang="ru-RU"/>
        </a:p>
      </dgm:t>
    </dgm:pt>
    <dgm:pt modelId="{45BB1AEF-3F77-40AD-B3AC-23DD6717EE0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b="1" dirty="0" err="1" smtClean="0">
              <a:solidFill>
                <a:schemeClr val="tx1"/>
              </a:solidFill>
            </a:rPr>
            <a:t>Матема-тические</a:t>
          </a:r>
          <a:endParaRPr lang="ru-RU" sz="3200" b="1" dirty="0">
            <a:solidFill>
              <a:schemeClr val="tx1"/>
            </a:solidFill>
          </a:endParaRPr>
        </a:p>
      </dgm:t>
    </dgm:pt>
    <dgm:pt modelId="{4FC5DD8A-BBED-4DB6-8526-F6750FBDA61F}" type="parTrans" cxnId="{E6854A91-FD52-47C7-A4B4-64C0A597E906}">
      <dgm:prSet/>
      <dgm:spPr/>
      <dgm:t>
        <a:bodyPr/>
        <a:lstStyle/>
        <a:p>
          <a:endParaRPr lang="ru-RU"/>
        </a:p>
      </dgm:t>
    </dgm:pt>
    <dgm:pt modelId="{D2DD9177-27D6-454D-BED6-D30319E1055C}" type="sibTrans" cxnId="{E6854A91-FD52-47C7-A4B4-64C0A597E906}">
      <dgm:prSet/>
      <dgm:spPr/>
      <dgm:t>
        <a:bodyPr/>
        <a:lstStyle/>
        <a:p>
          <a:endParaRPr lang="ru-RU"/>
        </a:p>
      </dgm:t>
    </dgm:pt>
    <dgm:pt modelId="{E974173E-7066-4EEC-85CA-BB9492CCB43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b="1" dirty="0" err="1" smtClean="0">
              <a:solidFill>
                <a:schemeClr val="tx1"/>
              </a:solidFill>
            </a:rPr>
            <a:t>Логичес</a:t>
          </a:r>
          <a:r>
            <a:rPr lang="ru-RU" sz="3200" b="1" dirty="0" smtClean="0">
              <a:solidFill>
                <a:schemeClr val="tx1"/>
              </a:solidFill>
            </a:rPr>
            <a:t>-кие</a:t>
          </a:r>
          <a:endParaRPr lang="ru-RU" sz="3200" b="1" dirty="0">
            <a:solidFill>
              <a:schemeClr val="tx1"/>
            </a:solidFill>
          </a:endParaRPr>
        </a:p>
      </dgm:t>
    </dgm:pt>
    <dgm:pt modelId="{788C65FB-1236-4852-9B75-0E6DE8338126}" type="parTrans" cxnId="{AF71E255-810A-47D7-BEFC-CEC11FAF585D}">
      <dgm:prSet/>
      <dgm:spPr/>
      <dgm:t>
        <a:bodyPr/>
        <a:lstStyle/>
        <a:p>
          <a:endParaRPr lang="ru-RU"/>
        </a:p>
      </dgm:t>
    </dgm:pt>
    <dgm:pt modelId="{4F1446B0-918A-4EFA-B521-821F9C5EA259}" type="sibTrans" cxnId="{AF71E255-810A-47D7-BEFC-CEC11FAF585D}">
      <dgm:prSet/>
      <dgm:spPr/>
      <dgm:t>
        <a:bodyPr/>
        <a:lstStyle/>
        <a:p>
          <a:endParaRPr lang="ru-RU"/>
        </a:p>
      </dgm:t>
    </dgm:pt>
    <dgm:pt modelId="{20DE5FDE-9765-4953-8A22-5AACF3D0568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b="1" dirty="0" err="1" smtClean="0">
              <a:solidFill>
                <a:schemeClr val="tx1"/>
              </a:solidFill>
            </a:rPr>
            <a:t>Юморис-тические</a:t>
          </a:r>
          <a:endParaRPr lang="ru-RU" sz="3200" b="1" dirty="0">
            <a:solidFill>
              <a:schemeClr val="tx1"/>
            </a:solidFill>
          </a:endParaRPr>
        </a:p>
      </dgm:t>
    </dgm:pt>
    <dgm:pt modelId="{90F0A04B-F869-430A-9B75-5929381A0D74}" type="parTrans" cxnId="{185ACDBA-84F1-45E8-B3BC-2D442FD0B080}">
      <dgm:prSet/>
      <dgm:spPr/>
      <dgm:t>
        <a:bodyPr/>
        <a:lstStyle/>
        <a:p>
          <a:endParaRPr lang="ru-RU"/>
        </a:p>
      </dgm:t>
    </dgm:pt>
    <dgm:pt modelId="{08BC4EDF-0D9F-439A-B56A-46D8CCC41C17}" type="sibTrans" cxnId="{185ACDBA-84F1-45E8-B3BC-2D442FD0B080}">
      <dgm:prSet/>
      <dgm:spPr/>
      <dgm:t>
        <a:bodyPr/>
        <a:lstStyle/>
        <a:p>
          <a:endParaRPr lang="ru-RU"/>
        </a:p>
      </dgm:t>
    </dgm:pt>
    <dgm:pt modelId="{A5FDA4DE-F4C7-45A8-ACB5-ED92DBE8F836}" type="pres">
      <dgm:prSet presAssocID="{6F7DE8C3-B49B-4E3B-8EA8-1E18535A22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0303C84-722A-4EF0-973C-A3A91E873E02}" type="pres">
      <dgm:prSet presAssocID="{8DD13644-4D1C-4F48-8808-3B93213B6289}" presName="Parent" presStyleLbl="node0" presStyleIdx="0" presStyleCnt="1" custScaleX="92639" custScaleY="90138" custLinFactNeighborX="7451" custLinFactNeighborY="3695">
        <dgm:presLayoutVars>
          <dgm:chMax val="6"/>
          <dgm:chPref val="6"/>
        </dgm:presLayoutVars>
      </dgm:prSet>
      <dgm:spPr/>
    </dgm:pt>
    <dgm:pt modelId="{DE6574F6-CECD-464D-9E17-8361D2443D4F}" type="pres">
      <dgm:prSet presAssocID="{9BE826AD-7304-43CF-9697-69B1E476BB62}" presName="Accent1" presStyleCnt="0"/>
      <dgm:spPr/>
    </dgm:pt>
    <dgm:pt modelId="{770FFF06-098E-4EB5-B0A1-A43B6837F389}" type="pres">
      <dgm:prSet presAssocID="{9BE826AD-7304-43CF-9697-69B1E476BB62}" presName="Accent" presStyleLbl="bgShp" presStyleIdx="0" presStyleCnt="6"/>
      <dgm:spPr/>
    </dgm:pt>
    <dgm:pt modelId="{5ED690CC-A5F4-428C-B6DB-E0C4FCF3ADB1}" type="pres">
      <dgm:prSet presAssocID="{9BE826AD-7304-43CF-9697-69B1E476BB62}" presName="Child1" presStyleLbl="node1" presStyleIdx="0" presStyleCnt="6" custScaleX="126577" custScaleY="123000" custLinFactNeighborX="5251" custLinFactNeighborY="1999">
        <dgm:presLayoutVars>
          <dgm:chMax val="0"/>
          <dgm:chPref val="0"/>
          <dgm:bulletEnabled val="1"/>
        </dgm:presLayoutVars>
      </dgm:prSet>
      <dgm:spPr/>
    </dgm:pt>
    <dgm:pt modelId="{BC4AD4DC-44D4-4CEC-84CF-DBEC602E5519}" type="pres">
      <dgm:prSet presAssocID="{FFB05234-6237-40A4-AD79-9DA345D1338D}" presName="Accent2" presStyleCnt="0"/>
      <dgm:spPr/>
    </dgm:pt>
    <dgm:pt modelId="{B2BAB669-3F52-4034-9AAD-215C139FB371}" type="pres">
      <dgm:prSet presAssocID="{FFB05234-6237-40A4-AD79-9DA345D1338D}" presName="Accent" presStyleLbl="bgShp" presStyleIdx="1" presStyleCnt="6" custScaleX="3758" custScaleY="4361" custLinFactX="100000" custLinFactY="100000" custLinFactNeighborX="138141" custLinFactNeighborY="134221"/>
      <dgm:spPr/>
    </dgm:pt>
    <dgm:pt modelId="{526E07A0-71DD-4346-93D3-F9DE656A57A0}" type="pres">
      <dgm:prSet presAssocID="{FFB05234-6237-40A4-AD79-9DA345D1338D}" presName="Child2" presStyleLbl="node1" presStyleIdx="1" presStyleCnt="6" custScaleX="138821" custScaleY="137998" custLinFactNeighborX="35073" custLinFactNeighborY="2243">
        <dgm:presLayoutVars>
          <dgm:chMax val="0"/>
          <dgm:chPref val="0"/>
          <dgm:bulletEnabled val="1"/>
        </dgm:presLayoutVars>
      </dgm:prSet>
      <dgm:spPr/>
    </dgm:pt>
    <dgm:pt modelId="{0612C08D-BA2A-4346-A41F-B4C1688CC078}" type="pres">
      <dgm:prSet presAssocID="{FCF9E2FF-86FF-4396-BA29-A8BF815BDC52}" presName="Accent3" presStyleCnt="0"/>
      <dgm:spPr/>
    </dgm:pt>
    <dgm:pt modelId="{D340BCAF-E16D-4762-88D4-2D0E9576D650}" type="pres">
      <dgm:prSet presAssocID="{FCF9E2FF-86FF-4396-BA29-A8BF815BDC52}" presName="Accent" presStyleLbl="bgShp" presStyleIdx="2" presStyleCnt="6" custScaleX="3131" custScaleY="2907" custLinFactX="28949" custLinFactNeighborX="100000" custLinFactNeighborY="47274"/>
      <dgm:spPr/>
    </dgm:pt>
    <dgm:pt modelId="{55C7F349-BE49-4387-862C-53894ACCED50}" type="pres">
      <dgm:prSet presAssocID="{FCF9E2FF-86FF-4396-BA29-A8BF815BDC52}" presName="Child3" presStyleLbl="node1" presStyleIdx="2" presStyleCnt="6" custScaleX="142139" custScaleY="134998" custLinFactNeighborX="40193" custLinFactNeighborY="21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D57FD-6435-486D-B372-934314646654}" type="pres">
      <dgm:prSet presAssocID="{45BB1AEF-3F77-40AD-B3AC-23DD6717EE03}" presName="Accent4" presStyleCnt="0"/>
      <dgm:spPr/>
    </dgm:pt>
    <dgm:pt modelId="{118AF5CB-699D-4849-9D08-EDEB5F3B29F1}" type="pres">
      <dgm:prSet presAssocID="{45BB1AEF-3F77-40AD-B3AC-23DD6717EE03}" presName="Accent" presStyleLbl="bgShp" presStyleIdx="3" presStyleCnt="6" custScaleX="3758" custScaleY="4361" custLinFactX="100000" custLinFactY="-63754" custLinFactNeighborX="117538" custLinFactNeighborY="-100000"/>
      <dgm:spPr/>
    </dgm:pt>
    <dgm:pt modelId="{E1205B6F-54FB-4569-ACEF-2F3306F1B772}" type="pres">
      <dgm:prSet presAssocID="{45BB1AEF-3F77-40AD-B3AC-23DD6717EE03}" presName="Child4" presStyleLbl="node1" presStyleIdx="3" presStyleCnt="6" custScaleX="124224" custScaleY="118000" custLinFactNeighborX="11722" custLinFactNeighborY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62F02-C305-4108-B715-663FA43E5642}" type="pres">
      <dgm:prSet presAssocID="{E974173E-7066-4EEC-85CA-BB9492CCB43C}" presName="Accent5" presStyleCnt="0"/>
      <dgm:spPr/>
    </dgm:pt>
    <dgm:pt modelId="{715BD672-D959-4F62-B0A7-11CDDBC4D946}" type="pres">
      <dgm:prSet presAssocID="{E974173E-7066-4EEC-85CA-BB9492CCB43C}" presName="Accent" presStyleLbl="bgShp" presStyleIdx="4" presStyleCnt="6" custScaleX="3758" custScaleY="4361" custLinFactX="200000" custLinFactY="-100000" custLinFactNeighborX="232704" custLinFactNeighborY="-190336"/>
      <dgm:spPr/>
    </dgm:pt>
    <dgm:pt modelId="{9224CA08-8D6B-431D-8738-A12CA951407B}" type="pres">
      <dgm:prSet presAssocID="{E974173E-7066-4EEC-85CA-BB9492CCB43C}" presName="Child5" presStyleLbl="node1" presStyleIdx="4" presStyleCnt="6" custScaleX="138066" custScaleY="133998" custLinFactNeighborX="-13305" custLinFactNeighborY="21257">
        <dgm:presLayoutVars>
          <dgm:chMax val="0"/>
          <dgm:chPref val="0"/>
          <dgm:bulletEnabled val="1"/>
        </dgm:presLayoutVars>
      </dgm:prSet>
      <dgm:spPr/>
    </dgm:pt>
    <dgm:pt modelId="{BF93773D-8F29-4FE9-8A90-B4F424994070}" type="pres">
      <dgm:prSet presAssocID="{20DE5FDE-9765-4953-8A22-5AACF3D0568B}" presName="Accent6" presStyleCnt="0"/>
      <dgm:spPr/>
    </dgm:pt>
    <dgm:pt modelId="{765F628A-B5EA-4B15-A3BE-FE44402B4289}" type="pres">
      <dgm:prSet presAssocID="{20DE5FDE-9765-4953-8A22-5AACF3D0568B}" presName="Accent" presStyleLbl="bgShp" presStyleIdx="5" presStyleCnt="6" custFlipVert="0" custFlipHor="0" custScaleX="3758" custScaleY="3634"/>
      <dgm:spPr/>
    </dgm:pt>
    <dgm:pt modelId="{3ED6574A-C236-430E-B21E-E23DF768C4D3}" type="pres">
      <dgm:prSet presAssocID="{20DE5FDE-9765-4953-8A22-5AACF3D0568B}" presName="Child6" presStyleLbl="node1" presStyleIdx="5" presStyleCnt="6" custScaleX="141525" custScaleY="132001" custLinFactNeighborX="-15036" custLinFactNeighborY="5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5668A-ED29-4610-A47A-F2568D485DCA}" type="presOf" srcId="{8DD13644-4D1C-4F48-8808-3B93213B6289}" destId="{10303C84-722A-4EF0-973C-A3A91E873E02}" srcOrd="0" destOrd="0" presId="urn:microsoft.com/office/officeart/2011/layout/HexagonRadial"/>
    <dgm:cxn modelId="{290DADA3-15D5-410A-8EDE-DF3DB7C01682}" srcId="{8DD13644-4D1C-4F48-8808-3B93213B6289}" destId="{FCF9E2FF-86FF-4396-BA29-A8BF815BDC52}" srcOrd="2" destOrd="0" parTransId="{A40804CE-6808-480C-A4AD-CECF5A9F503F}" sibTransId="{E6C3C59C-A80A-4D41-B629-FA8C5D70F537}"/>
    <dgm:cxn modelId="{6ED6623D-BDDF-424A-8A7C-37899EFB2218}" type="presOf" srcId="{6F7DE8C3-B49B-4E3B-8EA8-1E18535A22E0}" destId="{A5FDA4DE-F4C7-45A8-ACB5-ED92DBE8F836}" srcOrd="0" destOrd="0" presId="urn:microsoft.com/office/officeart/2011/layout/HexagonRadial"/>
    <dgm:cxn modelId="{7190E42E-E60E-47A1-B686-9BDFD24E357A}" type="presOf" srcId="{20DE5FDE-9765-4953-8A22-5AACF3D0568B}" destId="{3ED6574A-C236-430E-B21E-E23DF768C4D3}" srcOrd="0" destOrd="0" presId="urn:microsoft.com/office/officeart/2011/layout/HexagonRadial"/>
    <dgm:cxn modelId="{185ACDBA-84F1-45E8-B3BC-2D442FD0B080}" srcId="{8DD13644-4D1C-4F48-8808-3B93213B6289}" destId="{20DE5FDE-9765-4953-8A22-5AACF3D0568B}" srcOrd="5" destOrd="0" parTransId="{90F0A04B-F869-430A-9B75-5929381A0D74}" sibTransId="{08BC4EDF-0D9F-439A-B56A-46D8CCC41C17}"/>
    <dgm:cxn modelId="{B6BC2200-8260-4C35-B643-E61BDDCAB5E8}" srcId="{6F7DE8C3-B49B-4E3B-8EA8-1E18535A22E0}" destId="{8DD13644-4D1C-4F48-8808-3B93213B6289}" srcOrd="0" destOrd="0" parTransId="{DD28F1E1-8682-4065-9DE6-9F47D1AE549A}" sibTransId="{422D87BB-0AFE-41B4-86BD-5375BD43D1B1}"/>
    <dgm:cxn modelId="{AAAB2EED-D649-4757-AA01-7E40E6ECA577}" type="presOf" srcId="{FCF9E2FF-86FF-4396-BA29-A8BF815BDC52}" destId="{55C7F349-BE49-4387-862C-53894ACCED50}" srcOrd="0" destOrd="0" presId="urn:microsoft.com/office/officeart/2011/layout/HexagonRadial"/>
    <dgm:cxn modelId="{D30A1581-FF27-4CC0-8F8C-FD76072EBA7A}" type="presOf" srcId="{9BE826AD-7304-43CF-9697-69B1E476BB62}" destId="{5ED690CC-A5F4-428C-B6DB-E0C4FCF3ADB1}" srcOrd="0" destOrd="0" presId="urn:microsoft.com/office/officeart/2011/layout/HexagonRadial"/>
    <dgm:cxn modelId="{E6854A91-FD52-47C7-A4B4-64C0A597E906}" srcId="{8DD13644-4D1C-4F48-8808-3B93213B6289}" destId="{45BB1AEF-3F77-40AD-B3AC-23DD6717EE03}" srcOrd="3" destOrd="0" parTransId="{4FC5DD8A-BBED-4DB6-8526-F6750FBDA61F}" sibTransId="{D2DD9177-27D6-454D-BED6-D30319E1055C}"/>
    <dgm:cxn modelId="{BBB6004C-EE98-44C0-811E-1E052CDF8ED6}" srcId="{8DD13644-4D1C-4F48-8808-3B93213B6289}" destId="{9BE826AD-7304-43CF-9697-69B1E476BB62}" srcOrd="0" destOrd="0" parTransId="{FBF11DD9-515A-45CA-9267-64736A40DDC9}" sibTransId="{E72D2DF7-234D-471C-A21D-0BEFC3D3148F}"/>
    <dgm:cxn modelId="{D016D57F-B6E3-4A61-B6A2-090B36A40818}" type="presOf" srcId="{FFB05234-6237-40A4-AD79-9DA345D1338D}" destId="{526E07A0-71DD-4346-93D3-F9DE656A57A0}" srcOrd="0" destOrd="0" presId="urn:microsoft.com/office/officeart/2011/layout/HexagonRadial"/>
    <dgm:cxn modelId="{464C3B27-C3FC-47E2-B2AB-1AF0F45361B2}" srcId="{8DD13644-4D1C-4F48-8808-3B93213B6289}" destId="{FFB05234-6237-40A4-AD79-9DA345D1338D}" srcOrd="1" destOrd="0" parTransId="{6A413A4C-46F2-4E3B-AC35-E0E2313F0F61}" sibTransId="{647924A4-80BE-4681-B278-AFBAB0291669}"/>
    <dgm:cxn modelId="{AF71E255-810A-47D7-BEFC-CEC11FAF585D}" srcId="{8DD13644-4D1C-4F48-8808-3B93213B6289}" destId="{E974173E-7066-4EEC-85CA-BB9492CCB43C}" srcOrd="4" destOrd="0" parTransId="{788C65FB-1236-4852-9B75-0E6DE8338126}" sibTransId="{4F1446B0-918A-4EFA-B521-821F9C5EA259}"/>
    <dgm:cxn modelId="{6567F8C8-F349-4FBD-BD97-9C7186A226E0}" type="presOf" srcId="{45BB1AEF-3F77-40AD-B3AC-23DD6717EE03}" destId="{E1205B6F-54FB-4569-ACEF-2F3306F1B772}" srcOrd="0" destOrd="0" presId="urn:microsoft.com/office/officeart/2011/layout/HexagonRadial"/>
    <dgm:cxn modelId="{52F881F0-2C9C-43EA-8393-DBE05987C34D}" type="presOf" srcId="{E974173E-7066-4EEC-85CA-BB9492CCB43C}" destId="{9224CA08-8D6B-431D-8738-A12CA951407B}" srcOrd="0" destOrd="0" presId="urn:microsoft.com/office/officeart/2011/layout/HexagonRadial"/>
    <dgm:cxn modelId="{184DED41-BC3C-4AF1-B5AE-DE6D812559B3}" type="presParOf" srcId="{A5FDA4DE-F4C7-45A8-ACB5-ED92DBE8F836}" destId="{10303C84-722A-4EF0-973C-A3A91E873E02}" srcOrd="0" destOrd="0" presId="urn:microsoft.com/office/officeart/2011/layout/HexagonRadial"/>
    <dgm:cxn modelId="{9B424922-3866-4CF5-BE92-9BB738E88FDF}" type="presParOf" srcId="{A5FDA4DE-F4C7-45A8-ACB5-ED92DBE8F836}" destId="{DE6574F6-CECD-464D-9E17-8361D2443D4F}" srcOrd="1" destOrd="0" presId="urn:microsoft.com/office/officeart/2011/layout/HexagonRadial"/>
    <dgm:cxn modelId="{DBF41379-2646-411A-AC4E-E8827D0B6F51}" type="presParOf" srcId="{DE6574F6-CECD-464D-9E17-8361D2443D4F}" destId="{770FFF06-098E-4EB5-B0A1-A43B6837F389}" srcOrd="0" destOrd="0" presId="urn:microsoft.com/office/officeart/2011/layout/HexagonRadial"/>
    <dgm:cxn modelId="{1AEF0BD8-F5A7-435F-9CB8-12A51937DD5C}" type="presParOf" srcId="{A5FDA4DE-F4C7-45A8-ACB5-ED92DBE8F836}" destId="{5ED690CC-A5F4-428C-B6DB-E0C4FCF3ADB1}" srcOrd="2" destOrd="0" presId="urn:microsoft.com/office/officeart/2011/layout/HexagonRadial"/>
    <dgm:cxn modelId="{AF5E5FF2-CD0C-4C51-8FF6-0421653E6EEA}" type="presParOf" srcId="{A5FDA4DE-F4C7-45A8-ACB5-ED92DBE8F836}" destId="{BC4AD4DC-44D4-4CEC-84CF-DBEC602E5519}" srcOrd="3" destOrd="0" presId="urn:microsoft.com/office/officeart/2011/layout/HexagonRadial"/>
    <dgm:cxn modelId="{42E2C8A2-4232-4438-A0C5-167F1CD00F1D}" type="presParOf" srcId="{BC4AD4DC-44D4-4CEC-84CF-DBEC602E5519}" destId="{B2BAB669-3F52-4034-9AAD-215C139FB371}" srcOrd="0" destOrd="0" presId="urn:microsoft.com/office/officeart/2011/layout/HexagonRadial"/>
    <dgm:cxn modelId="{309C747B-A004-40FE-A560-5E057977901E}" type="presParOf" srcId="{A5FDA4DE-F4C7-45A8-ACB5-ED92DBE8F836}" destId="{526E07A0-71DD-4346-93D3-F9DE656A57A0}" srcOrd="4" destOrd="0" presId="urn:microsoft.com/office/officeart/2011/layout/HexagonRadial"/>
    <dgm:cxn modelId="{96F1EBA5-19EB-4598-AFBD-ADEE1BB10A38}" type="presParOf" srcId="{A5FDA4DE-F4C7-45A8-ACB5-ED92DBE8F836}" destId="{0612C08D-BA2A-4346-A41F-B4C1688CC078}" srcOrd="5" destOrd="0" presId="urn:microsoft.com/office/officeart/2011/layout/HexagonRadial"/>
    <dgm:cxn modelId="{C5ECEF85-B4E8-4B2F-9EDB-48DD6BE3DDAB}" type="presParOf" srcId="{0612C08D-BA2A-4346-A41F-B4C1688CC078}" destId="{D340BCAF-E16D-4762-88D4-2D0E9576D650}" srcOrd="0" destOrd="0" presId="urn:microsoft.com/office/officeart/2011/layout/HexagonRadial"/>
    <dgm:cxn modelId="{05AF9FBA-9F59-4390-BD82-D4343AC5783A}" type="presParOf" srcId="{A5FDA4DE-F4C7-45A8-ACB5-ED92DBE8F836}" destId="{55C7F349-BE49-4387-862C-53894ACCED50}" srcOrd="6" destOrd="0" presId="urn:microsoft.com/office/officeart/2011/layout/HexagonRadial"/>
    <dgm:cxn modelId="{3DEFA8C7-0F46-4DA0-BFCA-1969311F8A0A}" type="presParOf" srcId="{A5FDA4DE-F4C7-45A8-ACB5-ED92DBE8F836}" destId="{3F4D57FD-6435-486D-B372-934314646654}" srcOrd="7" destOrd="0" presId="urn:microsoft.com/office/officeart/2011/layout/HexagonRadial"/>
    <dgm:cxn modelId="{32236264-19D0-4753-BD2E-2BB360718EC8}" type="presParOf" srcId="{3F4D57FD-6435-486D-B372-934314646654}" destId="{118AF5CB-699D-4849-9D08-EDEB5F3B29F1}" srcOrd="0" destOrd="0" presId="urn:microsoft.com/office/officeart/2011/layout/HexagonRadial"/>
    <dgm:cxn modelId="{75001978-5EB2-4F8A-9BD3-3099AE81324B}" type="presParOf" srcId="{A5FDA4DE-F4C7-45A8-ACB5-ED92DBE8F836}" destId="{E1205B6F-54FB-4569-ACEF-2F3306F1B772}" srcOrd="8" destOrd="0" presId="urn:microsoft.com/office/officeart/2011/layout/HexagonRadial"/>
    <dgm:cxn modelId="{3313A968-A239-4783-A959-306CEEE2F8ED}" type="presParOf" srcId="{A5FDA4DE-F4C7-45A8-ACB5-ED92DBE8F836}" destId="{73362F02-C305-4108-B715-663FA43E5642}" srcOrd="9" destOrd="0" presId="urn:microsoft.com/office/officeart/2011/layout/HexagonRadial"/>
    <dgm:cxn modelId="{FEEDC63D-52BA-4BAE-8D7F-61781FB9FB30}" type="presParOf" srcId="{73362F02-C305-4108-B715-663FA43E5642}" destId="{715BD672-D959-4F62-B0A7-11CDDBC4D946}" srcOrd="0" destOrd="0" presId="urn:microsoft.com/office/officeart/2011/layout/HexagonRadial"/>
    <dgm:cxn modelId="{35CA32A4-EED2-41F0-AB50-0EFD944030F1}" type="presParOf" srcId="{A5FDA4DE-F4C7-45A8-ACB5-ED92DBE8F836}" destId="{9224CA08-8D6B-431D-8738-A12CA951407B}" srcOrd="10" destOrd="0" presId="urn:microsoft.com/office/officeart/2011/layout/HexagonRadial"/>
    <dgm:cxn modelId="{AE783701-4995-4397-9861-EE86BDC40950}" type="presParOf" srcId="{A5FDA4DE-F4C7-45A8-ACB5-ED92DBE8F836}" destId="{BF93773D-8F29-4FE9-8A90-B4F424994070}" srcOrd="11" destOrd="0" presId="urn:microsoft.com/office/officeart/2011/layout/HexagonRadial"/>
    <dgm:cxn modelId="{63D0C670-1218-4D3A-8912-64B01F56ED62}" type="presParOf" srcId="{BF93773D-8F29-4FE9-8A90-B4F424994070}" destId="{765F628A-B5EA-4B15-A3BE-FE44402B4289}" srcOrd="0" destOrd="0" presId="urn:microsoft.com/office/officeart/2011/layout/HexagonRadial"/>
    <dgm:cxn modelId="{7BC45B51-FB59-4B3E-AC1A-69707E6F586F}" type="presParOf" srcId="{A5FDA4DE-F4C7-45A8-ACB5-ED92DBE8F836}" destId="{3ED6574A-C236-430E-B21E-E23DF768C4D3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03C84-722A-4EF0-973C-A3A91E873E02}">
      <dsp:nvSpPr>
        <dsp:cNvPr id="0" name=""/>
        <dsp:cNvSpPr/>
      </dsp:nvSpPr>
      <dsp:spPr>
        <a:xfrm>
          <a:off x="3575055" y="2209737"/>
          <a:ext cx="2352327" cy="19799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Виды загадок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3959637" y="2533435"/>
        <a:ext cx="1583163" cy="1332527"/>
      </dsp:txXfrm>
    </dsp:sp>
    <dsp:sp modelId="{B2BAB669-3F52-4034-9AAD-215C139FB371}">
      <dsp:nvSpPr>
        <dsp:cNvPr id="0" name=""/>
        <dsp:cNvSpPr/>
      </dsp:nvSpPr>
      <dsp:spPr>
        <a:xfrm>
          <a:off x="7624980" y="3297567"/>
          <a:ext cx="36003" cy="359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690CC-A5F4-428C-B6DB-E0C4FCF3ADB1}">
      <dsp:nvSpPr>
        <dsp:cNvPr id="0" name=""/>
        <dsp:cNvSpPr/>
      </dsp:nvSpPr>
      <dsp:spPr>
        <a:xfrm>
          <a:off x="3359048" y="-148535"/>
          <a:ext cx="2633928" cy="2214263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+mj-lt"/>
            </a:rPr>
            <a:t>Прямые</a:t>
          </a:r>
          <a:endParaRPr lang="ru-RU" sz="3200" b="1" kern="1200" dirty="0">
            <a:solidFill>
              <a:schemeClr val="tx1"/>
            </a:solidFill>
            <a:latin typeface="+mj-lt"/>
          </a:endParaRPr>
        </a:p>
      </dsp:txBody>
      <dsp:txXfrm>
        <a:off x="3789414" y="213260"/>
        <a:ext cx="1773196" cy="1490673"/>
      </dsp:txXfrm>
    </dsp:sp>
    <dsp:sp modelId="{D340BCAF-E16D-4762-88D4-2D0E9576D650}">
      <dsp:nvSpPr>
        <dsp:cNvPr id="0" name=""/>
        <dsp:cNvSpPr/>
      </dsp:nvSpPr>
      <dsp:spPr>
        <a:xfrm>
          <a:off x="7699988" y="3303566"/>
          <a:ext cx="29996" cy="239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E07A0-71DD-4346-93D3-F9DE656A57A0}">
      <dsp:nvSpPr>
        <dsp:cNvPr id="0" name=""/>
        <dsp:cNvSpPr/>
      </dsp:nvSpPr>
      <dsp:spPr>
        <a:xfrm>
          <a:off x="5760637" y="828111"/>
          <a:ext cx="2888712" cy="2484259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Загадки-обманки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6237947" y="1238592"/>
        <a:ext cx="1934092" cy="1663297"/>
      </dsp:txXfrm>
    </dsp:sp>
    <dsp:sp modelId="{118AF5CB-699D-4849-9D08-EDEB5F3B29F1}">
      <dsp:nvSpPr>
        <dsp:cNvPr id="0" name=""/>
        <dsp:cNvSpPr/>
      </dsp:nvSpPr>
      <dsp:spPr>
        <a:xfrm>
          <a:off x="7768994" y="3297563"/>
          <a:ext cx="36003" cy="359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7F349-BE49-4387-862C-53894ACCED50}">
      <dsp:nvSpPr>
        <dsp:cNvPr id="0" name=""/>
        <dsp:cNvSpPr/>
      </dsp:nvSpPr>
      <dsp:spPr>
        <a:xfrm>
          <a:off x="5832657" y="3384380"/>
          <a:ext cx="2957756" cy="2430253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На образное мышление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6310578" y="3777066"/>
        <a:ext cx="2001914" cy="1644881"/>
      </dsp:txXfrm>
    </dsp:sp>
    <dsp:sp modelId="{715BD672-D959-4F62-B0A7-11CDDBC4D946}">
      <dsp:nvSpPr>
        <dsp:cNvPr id="0" name=""/>
        <dsp:cNvSpPr/>
      </dsp:nvSpPr>
      <dsp:spPr>
        <a:xfrm>
          <a:off x="7903660" y="2433474"/>
          <a:ext cx="36003" cy="359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05B6F-54FB-4569-ACEF-2F3306F1B772}">
      <dsp:nvSpPr>
        <dsp:cNvPr id="0" name=""/>
        <dsp:cNvSpPr/>
      </dsp:nvSpPr>
      <dsp:spPr>
        <a:xfrm>
          <a:off x="3518184" y="4252956"/>
          <a:ext cx="2584965" cy="2124252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</a:rPr>
            <a:t>Матема-тические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3935897" y="4596221"/>
        <a:ext cx="1749539" cy="1437722"/>
      </dsp:txXfrm>
    </dsp:sp>
    <dsp:sp modelId="{765F628A-B5EA-4B15-A3BE-FE44402B4289}">
      <dsp:nvSpPr>
        <dsp:cNvPr id="0" name=""/>
        <dsp:cNvSpPr/>
      </dsp:nvSpPr>
      <dsp:spPr>
        <a:xfrm>
          <a:off x="2621719" y="3290557"/>
          <a:ext cx="36003" cy="299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4CA08-8D6B-431D-8738-A12CA951407B}">
      <dsp:nvSpPr>
        <dsp:cNvPr id="0" name=""/>
        <dsp:cNvSpPr/>
      </dsp:nvSpPr>
      <dsp:spPr>
        <a:xfrm>
          <a:off x="936104" y="3384376"/>
          <a:ext cx="2873001" cy="24122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</a:rPr>
            <a:t>Логичес</a:t>
          </a:r>
          <a:r>
            <a:rPr lang="ru-RU" sz="3200" b="1" kern="1200" dirty="0" smtClean="0">
              <a:solidFill>
                <a:schemeClr val="tx1"/>
              </a:solidFill>
            </a:rPr>
            <a:t>-кие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1405247" y="3778282"/>
        <a:ext cx="1934715" cy="1624439"/>
      </dsp:txXfrm>
    </dsp:sp>
    <dsp:sp modelId="{3ED6574A-C236-430E-B21E-E23DF768C4D3}">
      <dsp:nvSpPr>
        <dsp:cNvPr id="0" name=""/>
        <dsp:cNvSpPr/>
      </dsp:nvSpPr>
      <dsp:spPr>
        <a:xfrm>
          <a:off x="864094" y="936104"/>
          <a:ext cx="2944979" cy="237630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</a:rPr>
            <a:t>Юморис-тические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1335812" y="1316733"/>
        <a:ext cx="2001543" cy="1615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EBB0A6-A927-4FE6-A879-360A28E0A315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084CE3-CD6C-4C34-9663-71FC120D72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48" y="1174598"/>
            <a:ext cx="8244408" cy="189436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/>
              <a:t>И</a:t>
            </a:r>
            <a:r>
              <a:rPr lang="ru-RU" sz="9600" b="1" dirty="0" smtClean="0"/>
              <a:t>стория появления загадок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3573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26064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+mj-lt"/>
              </a:rPr>
              <a:t>Да что </a:t>
            </a:r>
            <a:r>
              <a:rPr lang="ru-RU" sz="6000" dirty="0">
                <a:latin typeface="+mj-lt"/>
              </a:rPr>
              <a:t>бежит </a:t>
            </a:r>
            <a:endParaRPr lang="ru-RU" sz="6000" dirty="0" smtClean="0">
              <a:latin typeface="+mj-lt"/>
            </a:endParaRPr>
          </a:p>
          <a:p>
            <a:pPr algn="ctr"/>
            <a:r>
              <a:rPr lang="ru-RU" sz="6000" dirty="0" smtClean="0">
                <a:latin typeface="+mj-lt"/>
              </a:rPr>
              <a:t>без </a:t>
            </a:r>
            <a:r>
              <a:rPr lang="ru-RU" sz="6000" dirty="0">
                <a:latin typeface="+mj-lt"/>
              </a:rPr>
              <a:t>повода? 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3795958"/>
            <a:ext cx="1513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+mj-lt"/>
              </a:rPr>
              <a:t>Вода</a:t>
            </a:r>
            <a:endParaRPr lang="ru-RU" sz="4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098" name="Picture 2" descr="https://encrypted-tbn3.gstatic.com/images?q=tbn:ANd9GcSRP7Gdmoi2DKTOoozGYzoAGRUasJ3hGl3RuYTSDFnnWF5-Ku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47" y="2458153"/>
            <a:ext cx="46005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56104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"</a:t>
            </a:r>
            <a:r>
              <a:rPr lang="ru-RU" sz="4400" dirty="0">
                <a:latin typeface="+mj-lt"/>
              </a:rPr>
              <a:t>Что без огня </a:t>
            </a:r>
            <a:r>
              <a:rPr lang="ru-RU" sz="4400" dirty="0" smtClean="0">
                <a:latin typeface="+mj-lt"/>
              </a:rPr>
              <a:t>горит?" (Солнце</a:t>
            </a:r>
            <a:r>
              <a:rPr lang="ru-RU" sz="4400" dirty="0">
                <a:latin typeface="+mj-lt"/>
              </a:rPr>
              <a:t>).  "Красна девушка по небу </a:t>
            </a:r>
            <a:r>
              <a:rPr lang="ru-RU" sz="4400" dirty="0" smtClean="0">
                <a:latin typeface="+mj-lt"/>
              </a:rPr>
              <a:t>ходит." (Солнце</a:t>
            </a:r>
            <a:r>
              <a:rPr lang="ru-RU" sz="4400" dirty="0">
                <a:latin typeface="+mj-lt"/>
              </a:rPr>
              <a:t>).  </a:t>
            </a:r>
            <a:endParaRPr lang="ru-RU" sz="4400" dirty="0" smtClean="0">
              <a:latin typeface="+mj-lt"/>
            </a:endParaRPr>
          </a:p>
          <a:p>
            <a:pPr algn="ctr"/>
            <a:r>
              <a:rPr lang="ru-RU" sz="4400" dirty="0" smtClean="0">
                <a:latin typeface="+mj-lt"/>
              </a:rPr>
              <a:t>"</a:t>
            </a:r>
            <a:r>
              <a:rPr lang="ru-RU" sz="4400" dirty="0">
                <a:latin typeface="+mj-lt"/>
              </a:rPr>
              <a:t>Сито свито, золотом покрыто; кто ни взглянет, тот </a:t>
            </a:r>
            <a:r>
              <a:rPr lang="ru-RU" sz="4400" dirty="0" smtClean="0">
                <a:latin typeface="+mj-lt"/>
              </a:rPr>
              <a:t>заплачет." (Солнце</a:t>
            </a:r>
            <a:r>
              <a:rPr lang="ru-RU" sz="4400" dirty="0">
                <a:latin typeface="+mj-lt"/>
              </a:rPr>
              <a:t>).  </a:t>
            </a:r>
            <a:endParaRPr lang="ru-RU" sz="4400" dirty="0" smtClean="0">
              <a:latin typeface="+mj-lt"/>
            </a:endParaRPr>
          </a:p>
          <a:p>
            <a:pPr algn="ctr"/>
            <a:r>
              <a:rPr lang="ru-RU" sz="4400" dirty="0" smtClean="0">
                <a:latin typeface="+mj-lt"/>
              </a:rPr>
              <a:t>"</a:t>
            </a:r>
            <a:r>
              <a:rPr lang="ru-RU" sz="4400" dirty="0">
                <a:latin typeface="+mj-lt"/>
              </a:rPr>
              <a:t>Из окна в окно - золотое </a:t>
            </a:r>
            <a:r>
              <a:rPr lang="ru-RU" sz="4400" dirty="0" smtClean="0">
                <a:latin typeface="+mj-lt"/>
              </a:rPr>
              <a:t>веретено." (Солнечный </a:t>
            </a:r>
            <a:r>
              <a:rPr lang="ru-RU" sz="4400" dirty="0">
                <a:latin typeface="+mj-lt"/>
              </a:rPr>
              <a:t>луч). </a:t>
            </a:r>
            <a:endParaRPr lang="ru-RU" sz="4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06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30200"/>
            <a:ext cx="83232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400" dirty="0" smtClean="0">
                <a:latin typeface="+mj-lt"/>
              </a:rPr>
              <a:t>"Два быка </a:t>
            </a:r>
            <a:r>
              <a:rPr lang="ru-RU" sz="4400" dirty="0" err="1" smtClean="0">
                <a:latin typeface="+mj-lt"/>
              </a:rPr>
              <a:t>бодутся</a:t>
            </a:r>
            <a:r>
              <a:rPr lang="ru-RU" sz="4400" dirty="0" smtClean="0">
                <a:latin typeface="+mj-lt"/>
              </a:rPr>
              <a:t>, вместе не </a:t>
            </a:r>
            <a:r>
              <a:rPr lang="ru-RU" sz="4400" dirty="0">
                <a:latin typeface="+mj-lt"/>
              </a:rPr>
              <a:t>сойдутся." (Небо и земля</a:t>
            </a:r>
            <a:r>
              <a:rPr lang="ru-RU" sz="4400" dirty="0" smtClean="0">
                <a:latin typeface="+mj-lt"/>
              </a:rPr>
              <a:t>). </a:t>
            </a:r>
            <a:endParaRPr lang="ru-RU" sz="4400" dirty="0">
              <a:latin typeface="+mj-lt"/>
            </a:endParaRPr>
          </a:p>
          <a:p>
            <a:pPr algn="ctr"/>
            <a:r>
              <a:rPr lang="ru-RU" sz="4400" dirty="0" smtClean="0">
                <a:latin typeface="+mj-lt"/>
              </a:rPr>
              <a:t>"</a:t>
            </a:r>
            <a:r>
              <a:rPr lang="ru-RU" sz="4400" dirty="0">
                <a:latin typeface="+mj-lt"/>
              </a:rPr>
              <a:t>Шли козы мостом, увидели зарю, попадали в </a:t>
            </a:r>
            <a:r>
              <a:rPr lang="ru-RU" sz="4400" dirty="0" smtClean="0">
                <a:latin typeface="+mj-lt"/>
              </a:rPr>
              <a:t>воды." (Звезды</a:t>
            </a:r>
            <a:r>
              <a:rPr lang="ru-RU" sz="4400" dirty="0">
                <a:latin typeface="+mj-lt"/>
              </a:rPr>
              <a:t>). </a:t>
            </a:r>
            <a:endParaRPr lang="ru-RU" sz="4400" dirty="0" smtClean="0">
              <a:latin typeface="+mj-lt"/>
            </a:endParaRPr>
          </a:p>
          <a:p>
            <a:pPr algn="ctr"/>
            <a:r>
              <a:rPr lang="ru-RU" sz="4400" dirty="0" smtClean="0">
                <a:latin typeface="+mj-lt"/>
              </a:rPr>
              <a:t> </a:t>
            </a:r>
            <a:r>
              <a:rPr lang="ru-RU" sz="4400" dirty="0">
                <a:latin typeface="+mj-lt"/>
              </a:rPr>
              <a:t>"Черная корова весь мир </a:t>
            </a:r>
            <a:r>
              <a:rPr lang="ru-RU" sz="4400" dirty="0" smtClean="0">
                <a:latin typeface="+mj-lt"/>
              </a:rPr>
              <a:t>поборола." (Ночь</a:t>
            </a:r>
            <a:r>
              <a:rPr lang="ru-RU" sz="4400" dirty="0">
                <a:latin typeface="+mj-lt"/>
              </a:rPr>
              <a:t>). </a:t>
            </a:r>
            <a:endParaRPr lang="ru-RU" sz="4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8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0317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 </a:t>
            </a:r>
            <a:r>
              <a:rPr lang="ru-RU" sz="4400" dirty="0">
                <a:latin typeface="+mj-lt"/>
              </a:rPr>
              <a:t>"Заря-заряница, красная девица, по полю ходила, ключи обронила, месяц видел, солнце скрало."(Роса).  </a:t>
            </a:r>
          </a:p>
          <a:p>
            <a:pPr algn="ctr"/>
            <a:r>
              <a:rPr lang="ru-RU" sz="4000" dirty="0" smtClean="0">
                <a:latin typeface="+mj-lt"/>
              </a:rPr>
              <a:t>"</a:t>
            </a:r>
            <a:r>
              <a:rPr lang="ru-RU" sz="4000" dirty="0">
                <a:latin typeface="+mj-lt"/>
              </a:rPr>
              <a:t>Конь бежит, земля </a:t>
            </a:r>
            <a:r>
              <a:rPr lang="ru-RU" sz="4000" dirty="0" smtClean="0">
                <a:latin typeface="+mj-lt"/>
              </a:rPr>
              <a:t>дрожит." (Гром</a:t>
            </a:r>
            <a:r>
              <a:rPr lang="ru-RU" sz="4000" dirty="0">
                <a:latin typeface="+mj-lt"/>
              </a:rPr>
              <a:t>).  "Тур ходит по горам, </a:t>
            </a:r>
            <a:r>
              <a:rPr lang="ru-RU" sz="4000" dirty="0" err="1">
                <a:latin typeface="+mj-lt"/>
              </a:rPr>
              <a:t>турица</a:t>
            </a:r>
            <a:r>
              <a:rPr lang="ru-RU" sz="4000" dirty="0">
                <a:latin typeface="+mj-lt"/>
              </a:rPr>
              <a:t>-то по долам, тур свистнет, </a:t>
            </a:r>
            <a:r>
              <a:rPr lang="ru-RU" sz="4000" dirty="0" err="1">
                <a:latin typeface="+mj-lt"/>
              </a:rPr>
              <a:t>турица</a:t>
            </a:r>
            <a:r>
              <a:rPr lang="ru-RU" sz="4000" dirty="0">
                <a:latin typeface="+mj-lt"/>
              </a:rPr>
              <a:t>-то </a:t>
            </a:r>
            <a:r>
              <a:rPr lang="ru-RU" sz="4000" dirty="0" smtClean="0">
                <a:latin typeface="+mj-lt"/>
              </a:rPr>
              <a:t>мигнет." (Гроза</a:t>
            </a:r>
            <a:r>
              <a:rPr lang="ru-RU" sz="4000" dirty="0"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14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3295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+mj-lt"/>
              </a:rPr>
              <a:t>Пирамида</a:t>
            </a:r>
            <a:r>
              <a:rPr lang="ru-RU" sz="4400" b="1" dirty="0" smtClean="0"/>
              <a:t> </a:t>
            </a:r>
            <a:r>
              <a:rPr lang="ru-RU" sz="4400" b="1" dirty="0" smtClean="0">
                <a:latin typeface="+mj-lt"/>
              </a:rPr>
              <a:t>Хеопса в </a:t>
            </a:r>
            <a:r>
              <a:rPr lang="ru-RU" sz="4400" b="1" dirty="0" smtClean="0">
                <a:latin typeface="+mj-lt"/>
              </a:rPr>
              <a:t>Египте</a:t>
            </a:r>
            <a:endParaRPr lang="ru-RU" sz="4400" b="1" dirty="0">
              <a:latin typeface="+mj-lt"/>
            </a:endParaRPr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fcy;&amp;ocy;&amp;tcy;&amp;ocy; &amp;pcy;&amp;icy;&amp;rcy;&amp;acy;&amp;mcy;&amp;icy;&amp;dcy;&amp;ycy; &amp;khcy;&amp;iecy;&amp;ocy;&amp;pcy;&amp;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9609"/>
            <a:ext cx="7344816" cy="45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1721344"/>
              </p:ext>
            </p:extLst>
          </p:nvPr>
        </p:nvGraphicFramePr>
        <p:xfrm>
          <a:off x="-252536" y="188640"/>
          <a:ext cx="9131019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8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316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Домовой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3861048"/>
            <a:ext cx="2260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/>
              <a:t>Леший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825319"/>
            <a:ext cx="295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Водяной</a:t>
            </a:r>
            <a:r>
              <a:rPr lang="ru-RU" sz="4000" dirty="0" smtClean="0"/>
              <a:t> </a:t>
            </a:r>
            <a:endParaRPr lang="ru-RU" sz="4000" b="1" dirty="0"/>
          </a:p>
        </p:txBody>
      </p:sp>
      <p:pic>
        <p:nvPicPr>
          <p:cNvPr id="1028" name="Picture 4" descr="http://www.radionetplus.ru/uploads/posts/2014-03/1395079420_domovoy-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21160" r="19280" b="36480"/>
          <a:stretch/>
        </p:blipFill>
        <p:spPr bwMode="auto">
          <a:xfrm>
            <a:off x="203682" y="198170"/>
            <a:ext cx="2029595" cy="26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рисунок водяного и русал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22552" r="-297" b="7700"/>
          <a:stretch/>
        </p:blipFill>
        <p:spPr bwMode="auto">
          <a:xfrm>
            <a:off x="203682" y="3813852"/>
            <a:ext cx="3456384" cy="27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tihihit.liveforums.ru/uploads/0004/73/53/11387-1-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43224" r="6897" b="4560"/>
          <a:stretch/>
        </p:blipFill>
        <p:spPr bwMode="auto">
          <a:xfrm>
            <a:off x="5508104" y="198170"/>
            <a:ext cx="3405128" cy="27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лешег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r="19001" b="14576"/>
          <a:stretch/>
        </p:blipFill>
        <p:spPr bwMode="auto">
          <a:xfrm>
            <a:off x="6377428" y="3790214"/>
            <a:ext cx="2520280" cy="28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9872" y="213285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Русалка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426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59.radikal.ru/i166/1103/26/24a70c025a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1"/>
          <a:stretch/>
        </p:blipFill>
        <p:spPr bwMode="auto">
          <a:xfrm>
            <a:off x="307975" y="253288"/>
            <a:ext cx="4356884" cy="2671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onelegend.ru/images/sphinx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70459"/>
            <a:ext cx="4356884" cy="2940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-fotki.yandex.ru/get/5625/121998322.45/0_81c23_dc936691_M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08" y="278987"/>
            <a:ext cx="2164864" cy="3078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Картинки по запросу скандинавские великаны рису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Картинки по запросу скандинавские великаны рису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Картинки по запросу скандинавские великаны рисун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 descr="C:\Наталья\Методическая работа\Сертификаты\2015\великан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2"/>
          <a:stretch/>
        </p:blipFill>
        <p:spPr bwMode="auto">
          <a:xfrm>
            <a:off x="6646470" y="3729510"/>
            <a:ext cx="2174002" cy="2781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://funforkids.ru/pictures/babajaga/baba-jaga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54413"/>
            <a:ext cx="2652861" cy="30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260648"/>
            <a:ext cx="276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</a:t>
            </a:r>
            <a:r>
              <a:rPr lang="ru-RU" sz="4000" b="1" dirty="0" smtClean="0"/>
              <a:t>корова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953491" y="3873242"/>
            <a:ext cx="3083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</a:t>
            </a:r>
            <a:r>
              <a:rPr lang="ru-RU" sz="4000" b="1" dirty="0" err="1" smtClean="0"/>
              <a:t>рыкуша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49309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</a:t>
            </a:r>
            <a:r>
              <a:rPr lang="ru-RU" sz="4000" b="1" dirty="0" smtClean="0"/>
              <a:t>долгохвостый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3078" name="Picture 6" descr="&amp;Kcy;&amp;acy;&amp;rcy;&amp;tcy;&amp;icy;&amp;ncy;&amp;kcy;&amp;icy; &amp;pcy;&amp;ocy; &amp;zcy;&amp;acy;&amp;pcy;&amp;rcy;&amp;ocy;&amp;scy;&amp;ucy; &amp;rcy;&amp;icy;&amp;scy;&amp;ucy;&amp;ncy;&amp;ocy;&amp;kcy; &amp;dcy;&amp;rcy;&amp;iecy;&amp;vcy;&amp;ncy;&amp;iecy;&amp;gcy;&amp;ocy; &amp;mcy;&amp;iecy;&amp;dcy;&amp;vcy;&amp;iecy;&amp;dcy;&amp;ya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5198" r="6160" b="18179"/>
          <a:stretch/>
        </p:blipFill>
        <p:spPr bwMode="auto">
          <a:xfrm>
            <a:off x="867318" y="251876"/>
            <a:ext cx="304813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Kcy;&amp;acy;&amp;rcy;&amp;tcy;&amp;icy;&amp;ncy;&amp;kcy;&amp;icy; &amp;pcy;&amp;ocy; &amp;zcy;&amp;acy;&amp;pcy;&amp;rcy;&amp;ocy;&amp;scy;&amp;ucy; &amp;rcy;&amp;icy;&amp;scy;&amp;ucy;&amp;ncy;&amp;ocy;&amp;kcy; &amp;dcy;&amp;rcy;&amp;iecy;&amp;vcy;&amp;ncy;&amp;iecy;&amp;jcy; &amp;kcy;&amp;ocy;&amp;rcy;&amp;ocy;&amp;vcy;&amp;y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3168" r="6395" b="10246"/>
          <a:stretch/>
        </p:blipFill>
        <p:spPr bwMode="auto">
          <a:xfrm>
            <a:off x="5305419" y="1454358"/>
            <a:ext cx="3659069" cy="255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&amp;Kcy;&amp;acy;&amp;rcy;&amp;tcy;&amp;icy;&amp;ncy;&amp;kcy;&amp;icy; &amp;pcy;&amp;ocy; &amp;zcy;&amp;acy;&amp;pcy;&amp;rcy;&amp;ocy;&amp;scy;&amp;ucy; &amp;rcy;&amp;icy;&amp;scy;&amp;ucy;&amp;ncy;&amp;kcy;&amp;icy; &amp;lcy;&amp;ocy;&amp;shcy;&amp;acy;&amp;dcy;&amp;i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3384144" cy="279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62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</a:rPr>
              <a:t>Посвящение мальчиков </a:t>
            </a:r>
          </a:p>
          <a:p>
            <a:pPr algn="ctr"/>
            <a:r>
              <a:rPr lang="ru-RU" sz="5400" b="1" dirty="0" smtClean="0">
                <a:latin typeface="+mj-lt"/>
              </a:rPr>
              <a:t>в охотники</a:t>
            </a:r>
            <a:endParaRPr lang="ru-RU" sz="5400" b="1" dirty="0">
              <a:latin typeface="+mj-lt"/>
            </a:endParaRPr>
          </a:p>
        </p:txBody>
      </p:sp>
      <p:pic>
        <p:nvPicPr>
          <p:cNvPr id="2050" name="Picture 2" descr="http://diletant.media/upload/medialibrary/7e8/7e8d53c7d9d8171bc3cfa63dead72e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4593"/>
          <a:stretch/>
        </p:blipFill>
        <p:spPr bwMode="auto">
          <a:xfrm>
            <a:off x="1429672" y="1988840"/>
            <a:ext cx="6310680" cy="4287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data.ru/u25/photoCCD9/20181117463-0/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/>
          <a:stretch/>
        </p:blipFill>
        <p:spPr bwMode="auto">
          <a:xfrm>
            <a:off x="2232248" y="976338"/>
            <a:ext cx="4572000" cy="3771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462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Русский свадебный  </a:t>
            </a:r>
            <a:r>
              <a:rPr lang="ru-RU" sz="5400" b="1" dirty="0" smtClean="0">
                <a:latin typeface="+mj-lt"/>
              </a:rPr>
              <a:t>обряд</a:t>
            </a:r>
            <a:endParaRPr lang="ru-RU" sz="54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057889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В. </a:t>
            </a:r>
            <a:r>
              <a:rPr lang="ru-RU" sz="4000" b="1" dirty="0" smtClean="0"/>
              <a:t>Даль:</a:t>
            </a:r>
            <a:r>
              <a:rPr lang="ru-RU" sz="4000" b="1" dirty="0" smtClean="0"/>
              <a:t>    «</a:t>
            </a:r>
            <a:r>
              <a:rPr lang="ru-RU" sz="4000" b="1" dirty="0" smtClean="0"/>
              <a:t>Выбирай такого дружку</a:t>
            </a:r>
            <a:r>
              <a:rPr lang="ru-RU" sz="4000" b="1" dirty="0" smtClean="0"/>
              <a:t>,</a:t>
            </a:r>
          </a:p>
          <a:p>
            <a:r>
              <a:rPr lang="ru-RU" sz="4000" b="1" dirty="0" smtClean="0"/>
              <a:t>                 чтоб </a:t>
            </a:r>
            <a:r>
              <a:rPr lang="ru-RU" sz="4000" b="1" dirty="0" smtClean="0"/>
              <a:t>загадки разгадывал</a:t>
            </a:r>
            <a:r>
              <a:rPr lang="ru-RU" sz="4000" b="1" dirty="0" smtClean="0"/>
              <a:t>».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861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26951"/>
            <a:ext cx="8388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+mj-lt"/>
              </a:rPr>
              <a:t>«Гадать» – </a:t>
            </a:r>
          </a:p>
          <a:p>
            <a:pPr algn="ctr"/>
            <a:r>
              <a:rPr lang="ru-RU" sz="6000" b="1" dirty="0" smtClean="0">
                <a:latin typeface="+mj-lt"/>
              </a:rPr>
              <a:t>«думать», »размышлять».</a:t>
            </a:r>
          </a:p>
          <a:p>
            <a:pPr algn="ctr"/>
            <a:endParaRPr lang="ru-RU" sz="6000" b="1" dirty="0">
              <a:latin typeface="+mj-lt"/>
            </a:endParaRPr>
          </a:p>
          <a:p>
            <a:pPr algn="ctr"/>
            <a:r>
              <a:rPr lang="ru-RU" sz="6000" b="1" dirty="0" smtClean="0">
                <a:latin typeface="+mj-lt"/>
              </a:rPr>
              <a:t>Загадка</a:t>
            </a:r>
            <a:r>
              <a:rPr lang="ru-RU" sz="6000" b="1" dirty="0">
                <a:latin typeface="+mj-lt"/>
              </a:rPr>
              <a:t> </a:t>
            </a:r>
            <a:r>
              <a:rPr lang="ru-RU" sz="6000" b="1" dirty="0" smtClean="0">
                <a:latin typeface="+mj-lt"/>
              </a:rPr>
              <a:t>–  </a:t>
            </a:r>
            <a:r>
              <a:rPr lang="ru-RU" sz="6000" dirty="0">
                <a:latin typeface="+mj-lt"/>
              </a:rPr>
              <a:t> </a:t>
            </a:r>
            <a:endParaRPr lang="ru-RU" sz="6000" dirty="0" smtClean="0">
              <a:latin typeface="+mj-lt"/>
            </a:endParaRPr>
          </a:p>
          <a:p>
            <a:pPr algn="ctr"/>
            <a:r>
              <a:rPr lang="ru-RU" sz="6000" b="1" dirty="0" smtClean="0">
                <a:latin typeface="+mj-lt"/>
              </a:rPr>
              <a:t>это мудрёный </a:t>
            </a:r>
            <a:r>
              <a:rPr lang="ru-RU" sz="6000" b="1" dirty="0">
                <a:latin typeface="+mj-lt"/>
              </a:rPr>
              <a:t>вопрос.</a:t>
            </a:r>
            <a:r>
              <a:rPr lang="ru-RU" sz="6000" b="1" dirty="0"/>
              <a:t> </a:t>
            </a:r>
            <a:endParaRPr lang="ru-RU" sz="6000" b="1" dirty="0" smtClean="0"/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284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4373855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+mj-lt"/>
              </a:rPr>
              <a:t>Камень</a:t>
            </a:r>
            <a:endParaRPr lang="ru-RU" sz="4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53904"/>
            <a:ext cx="7383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prstClr val="black"/>
                </a:solidFill>
                <a:latin typeface="+mj-lt"/>
              </a:rPr>
              <a:t>Да что </a:t>
            </a:r>
            <a:r>
              <a:rPr lang="ru-RU" sz="6000" dirty="0">
                <a:solidFill>
                  <a:prstClr val="black"/>
                </a:solidFill>
                <a:latin typeface="+mj-lt"/>
              </a:rPr>
              <a:t>растёт </a:t>
            </a:r>
            <a:endParaRPr lang="ru-RU" sz="6000" dirty="0" smtClean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ru-RU" sz="6000" dirty="0" smtClean="0">
                <a:solidFill>
                  <a:prstClr val="black"/>
                </a:solidFill>
                <a:latin typeface="+mj-lt"/>
              </a:rPr>
              <a:t>без </a:t>
            </a:r>
            <a:r>
              <a:rPr lang="ru-RU" sz="6000" dirty="0">
                <a:solidFill>
                  <a:prstClr val="black"/>
                </a:solidFill>
                <a:latin typeface="+mj-lt"/>
              </a:rPr>
              <a:t>коренья? </a:t>
            </a:r>
            <a:endParaRPr lang="ru-RU" sz="6000" dirty="0">
              <a:latin typeface="+mj-lt"/>
            </a:endParaRPr>
          </a:p>
        </p:txBody>
      </p:sp>
      <p:pic>
        <p:nvPicPr>
          <p:cNvPr id="2050" name="Picture 2" descr="http://cs3.livemaster.ru/zhurnalfoto/9/1/c/120421185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" b="6088"/>
          <a:stretch/>
        </p:blipFill>
        <p:spPr bwMode="auto">
          <a:xfrm>
            <a:off x="1364754" y="2724149"/>
            <a:ext cx="4038600" cy="3284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+mj-lt"/>
              </a:rPr>
              <a:t>Да что </a:t>
            </a:r>
            <a:r>
              <a:rPr lang="ru-RU" sz="6000" dirty="0">
                <a:latin typeface="+mj-lt"/>
              </a:rPr>
              <a:t>цветёт </a:t>
            </a:r>
            <a:endParaRPr lang="ru-RU" sz="6000" dirty="0" smtClean="0">
              <a:latin typeface="+mj-lt"/>
            </a:endParaRPr>
          </a:p>
          <a:p>
            <a:pPr algn="ctr"/>
            <a:r>
              <a:rPr lang="ru-RU" sz="6000" dirty="0" smtClean="0">
                <a:latin typeface="+mj-lt"/>
              </a:rPr>
              <a:t>без </a:t>
            </a:r>
            <a:r>
              <a:rPr lang="ru-RU" sz="6000" dirty="0">
                <a:latin typeface="+mj-lt"/>
              </a:rPr>
              <a:t>цветка?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2639" y="3789040"/>
            <a:ext cx="3427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latin typeface="+mj-lt"/>
              </a:rPr>
              <a:t>Папоротник</a:t>
            </a:r>
            <a:endParaRPr lang="ru-RU" sz="4800" b="1" dirty="0">
              <a:latin typeface="+mj-lt"/>
            </a:endParaRPr>
          </a:p>
        </p:txBody>
      </p:sp>
      <p:pic>
        <p:nvPicPr>
          <p:cNvPr id="3076" name="Picture 4" descr="&amp;Kcy;&amp;acy;&amp;rcy;&amp;tcy;&amp;icy;&amp;ncy;&amp;kcy;&amp;icy; &amp;pcy;&amp;ocy; &amp;zcy;&amp;acy;&amp;pcy;&amp;rcy;&amp;ocy;&amp;scy;&amp;ucy; &amp;rcy;&amp;icy;&amp;scy;&amp;ucy;&amp;ncy;&amp;ocy;&amp;kcy; &amp;pcy;&amp;acy;&amp;pcy;&amp;ocy;&amp;rcy;&amp;ocy;&amp;tcy;&amp;ncy;&amp;i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1317</TotalTime>
  <Words>224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История появления загадок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появления загадок</dc:title>
  <dc:creator>Наталья</dc:creator>
  <cp:lastModifiedBy>Наталья</cp:lastModifiedBy>
  <cp:revision>68</cp:revision>
  <dcterms:created xsi:type="dcterms:W3CDTF">2015-12-08T17:23:57Z</dcterms:created>
  <dcterms:modified xsi:type="dcterms:W3CDTF">2015-12-19T20:01:55Z</dcterms:modified>
</cp:coreProperties>
</file>