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2" r:id="rId4"/>
    <p:sldId id="256" r:id="rId5"/>
    <p:sldId id="257" r:id="rId6"/>
    <p:sldId id="258" r:id="rId7"/>
    <p:sldId id="262" r:id="rId8"/>
    <p:sldId id="263" r:id="rId9"/>
    <p:sldId id="265" r:id="rId10"/>
    <p:sldId id="267" r:id="rId11"/>
    <p:sldId id="269" r:id="rId12"/>
    <p:sldId id="274" r:id="rId13"/>
    <p:sldId id="271" r:id="rId14"/>
    <p:sldId id="273" r:id="rId15"/>
    <p:sldId id="278" r:id="rId16"/>
    <p:sldId id="276" r:id="rId17"/>
    <p:sldId id="280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D96709"/>
    <a:srgbClr val="BC5908"/>
    <a:srgbClr val="E46D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8596" autoAdjust="0"/>
  </p:normalViewPr>
  <p:slideViewPr>
    <p:cSldViewPr>
      <p:cViewPr>
        <p:scale>
          <a:sx n="70" d="100"/>
          <a:sy n="70" d="100"/>
        </p:scale>
        <p:origin x="-136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F4CB-5145-4A48-A998-C62A9848DAC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6ED6-68BB-411B-A330-28D31256A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F14F-463F-43A5-98A2-61FC6E9E6D82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F75B-7900-4003-A0B3-A52488AF6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B2D3-844D-466D-BC87-EEAB5442F5C7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5293-BF53-4803-AE04-6D6A07AA1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1609-0DFD-414C-A533-1EAD8C47B63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F867-1DBD-48E4-839E-F128345CD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EDC7-5A23-4AE4-BC61-3B3BA991C23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6D65-552B-4D30-A01C-796C3ED8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A065-3092-42BC-BBE5-37829AC0C08A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8E4-F84B-4DD0-A7F9-6215CC49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ECD1-3263-46AC-BA46-798776112EDA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DE06-FD82-47A6-B59A-BC7A4B482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B94F-8363-437D-A2C1-68ACF4C6DAF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7D30-C4B8-4A0F-8D96-FC0E54F2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F8C3-9AD0-47EF-842E-AA66717AC8AA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249C-C594-44D5-93A1-04F83247D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8201-AEE9-4860-BAE3-E74E6795C27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AA94-F8EA-4940-A548-0829F5F23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7B61-EDBB-4CF4-A370-A04D126E6B81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0EA-8D19-4A23-B0CA-D6BF2C7CB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7EA5A5-4D9B-4000-8B98-D856E45C969A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5EB32-445A-4E95-A89E-452DC312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1214438" y="0"/>
            <a:ext cx="7286625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charset="0"/>
              <a:buNone/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ПРОЕКТ</a:t>
            </a:r>
          </a:p>
          <a:p>
            <a:pPr algn="ctr" eaLnBrk="1" hangingPunct="1">
              <a:buFont typeface="Arial" charset="0"/>
              <a:buNone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«Виды спорта»</a:t>
            </a:r>
          </a:p>
        </p:txBody>
      </p:sp>
      <p:pic>
        <p:nvPicPr>
          <p:cNvPr id="4" name="Picture 2" descr="http://upload.wikimedia.org/wikipedia/commons/1/1b/Stephan_Goergl_EC-GS_Hinterstoder_20080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19" y="4786322"/>
            <a:ext cx="1822761" cy="1643074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4071942"/>
            <a:ext cx="1785910" cy="1658362"/>
          </a:xfrm>
          <a:prstGeom prst="ellipse">
            <a:avLst/>
          </a:prstGeom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fut-segodn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3" y="220688"/>
            <a:ext cx="2143139" cy="1553521"/>
          </a:xfrm>
          <a:prstGeom prst="roundRect">
            <a:avLst/>
          </a:prstGeom>
          <a:ln w="12700">
            <a:solidFill>
              <a:srgbClr val="D96709"/>
            </a:solidFill>
          </a:ln>
        </p:spPr>
      </p:pic>
      <p:pic>
        <p:nvPicPr>
          <p:cNvPr id="7" name="Содержимое 5" descr="плавание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197444"/>
            <a:ext cx="2214578" cy="1476386"/>
          </a:xfrm>
          <a:prstGeom prst="roundRect">
            <a:avLst/>
          </a:prstGeom>
          <a:ln w="12700">
            <a:solidFill>
              <a:srgbClr val="D96709"/>
            </a:solidFill>
          </a:ln>
        </p:spPr>
      </p:pic>
      <p:pic>
        <p:nvPicPr>
          <p:cNvPr id="9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4000504"/>
            <a:ext cx="1811560" cy="1714512"/>
          </a:xfrm>
          <a:prstGeom prst="ellipse">
            <a:avLst/>
          </a:prstGeom>
          <a:noFill/>
          <a:ln w="12700">
            <a:solidFill>
              <a:srgbClr val="D9670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429500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Закаливание, профилактика плоскостопия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428868"/>
            <a:ext cx="2786082" cy="35085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3" y="1285860"/>
            <a:ext cx="2876825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429500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Гимнастика для глаз,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физминутки</a:t>
            </a: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E:\Все по проекту- спорт\Фото11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928670"/>
            <a:ext cx="3058186" cy="2293178"/>
          </a:xfrm>
          <a:prstGeom prst="rect">
            <a:avLst/>
          </a:prstGeom>
          <a:noFill/>
        </p:spPr>
      </p:pic>
      <p:pic>
        <p:nvPicPr>
          <p:cNvPr id="4" name="Picture 3" descr="C:\Users\1\Desktop\фотографии и видео\фото\100_3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928670"/>
            <a:ext cx="304704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1\Desktop\фотографии и видео\фото\100_31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3688" y="3643314"/>
            <a:ext cx="347662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429500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Дыхательная гимнастика</a:t>
            </a: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C:\Users\1\Desktop\фотографии и видео\фото\100_3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3624266" cy="2718200"/>
          </a:xfrm>
          <a:prstGeom prst="roundRect">
            <a:avLst/>
          </a:prstGeom>
          <a:noFill/>
        </p:spPr>
      </p:pic>
      <p:pic>
        <p:nvPicPr>
          <p:cNvPr id="28675" name="Picture 3" descr="C:\Users\1\Desktop\фотографии и видео\фото\100_3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214686"/>
            <a:ext cx="3576641" cy="268248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286625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Пальчиковая гимнастика</a:t>
            </a: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21" y="500042"/>
            <a:ext cx="4095758" cy="23739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143248"/>
            <a:ext cx="3286148" cy="29249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358114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«Ловкие, сильные, смелые»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0"/>
            <a:ext cx="76438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Праздник  спорта  и здоровья</a:t>
            </a:r>
            <a:endParaRPr lang="ru-RU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:\физкультурный праздник\100_3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7" y="1214422"/>
            <a:ext cx="3714776" cy="2786082"/>
          </a:xfrm>
          <a:prstGeom prst="rect">
            <a:avLst/>
          </a:prstGeom>
          <a:noFill/>
        </p:spPr>
      </p:pic>
      <p:pic>
        <p:nvPicPr>
          <p:cNvPr id="29699" name="Picture 3" descr="H:\физкультурный праздник\100_33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14752"/>
            <a:ext cx="3838580" cy="2878935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071546"/>
            <a:ext cx="2949577" cy="25764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4132039"/>
            <a:ext cx="2960999" cy="27259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358114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Экскурсия в спортивный комплекс «Триумф»</a:t>
            </a: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0"/>
            <a:ext cx="76438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857628"/>
            <a:ext cx="2643206" cy="25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071546"/>
            <a:ext cx="4241777" cy="25547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358114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0"/>
            <a:ext cx="76438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:\ФОТО -СПОРТ ск триумф\IMG_75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290"/>
            <a:ext cx="3643338" cy="2428892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357562"/>
            <a:ext cx="2629774" cy="28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214686"/>
            <a:ext cx="2286016" cy="30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4771" y="190194"/>
            <a:ext cx="32723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758138" cy="635798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Спортивные игры на прогулке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1\Desktop\фотографии и видео\новейшие -1\Фото1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429000"/>
            <a:ext cx="2967165" cy="2357454"/>
          </a:xfrm>
          <a:prstGeom prst="round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857231"/>
            <a:ext cx="4670475" cy="23581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3357562"/>
            <a:ext cx="2571768" cy="2600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86676" cy="27146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ПАСИБО ЗА ВНИМАНИЕ!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a0edff10f8265302252275bd190e61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851" y="3071810"/>
            <a:ext cx="1928299" cy="1533529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2678893" y="4572008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Презентацию подготовила воспитатель КОУ НШООВЗ №1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Огирева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Л.В.</a:t>
            </a:r>
            <a:endParaRPr kumimoji="0" lang="ru-RU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572375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Цель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сохранение и укрепление здоровья детей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повышение работоспособности детей через организацию подвижных игр и игр с элементами спорта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формирование основ здорового образа жизни у дошкольников с нарушением слуха </a:t>
            </a:r>
          </a:p>
          <a:p>
            <a:pPr>
              <a:buNone/>
            </a:pP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привлечение  родителей к совместной активной  деятельности в вопросах физического воспитания</a:t>
            </a:r>
          </a:p>
          <a:p>
            <a:pPr>
              <a:buFont typeface="Arial" charset="0"/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572375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charset="0"/>
              <a:buNone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Тип проекта: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творческий, открытый в КУ «НС(К) ОШ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I, II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вида» и за её пределами, фронтальный</a:t>
            </a:r>
          </a:p>
          <a:p>
            <a:pPr>
              <a:buFont typeface="Arial" charset="0"/>
              <a:buNone/>
            </a:pP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Время проекта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: долгосрочный (сентябрь –апрель)</a:t>
            </a:r>
          </a:p>
          <a:p>
            <a:pPr>
              <a:buFont typeface="Arial" charset="0"/>
              <a:buNone/>
            </a:pP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Вид: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детско-родительский 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Участники проекта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: дети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дошк.группы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4 –го года обучения, воспитатели группы, сурдопедагог, родители.</a:t>
            </a:r>
          </a:p>
          <a:p>
            <a:pPr>
              <a:buFont typeface="Arial" charset="0"/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0"/>
            <a:ext cx="7215188" cy="6858000"/>
          </a:xfrm>
        </p:spPr>
        <p:txBody>
          <a:bodyPr rtlCol="0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Познакомить детей с разными видами спорта 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положительную мотивацию к занятиям спортом, здоровому образу жизни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Расширять двигательные возможности ребенка за счет освоения новых  доступных  движений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Познакомить с новыми словами по теме спорта (чемпион, медаль, стадион и т.д.)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Привлечь  родителей к совместной активной  деятельности в вопросах физического воспитания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500938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Предполагаемые результаты: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Сохранение и укрепление здоровья детей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Правильное физическое развитие детского организма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гигиенической культуры у детей, наличие потребности в здоровом образе жизни и возможностей его обеспечения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Повышение теоретического уровня и профессионализма педагогов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Повышение компетентности родителей в вопросах физического развития и здоровья детей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Активное участие родителей в жизнедеятельности ДОУ            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500938" cy="6858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Выход продукции: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Консультация «Витаминный календарь» (в уголок для родителей)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 по ознакомлению с окружающим  миром  «Формирование культурно-гигиенических навыков у детей», «Части тела»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Анкетирование родителей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Детско-родительские соревнования «Ловкие, сильные, смелые»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Открытое мероприятие «Здоровье в порядке - спасибо зарядке» (для родителей)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Экскурсия в спортивный комплекс города «Триумф»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Альбом « Подвижные игры народов России»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проектов родителями и педагогами на родительском собрании</a:t>
            </a:r>
          </a:p>
          <a:p>
            <a:pPr>
              <a:buFont typeface="Arial" charset="0"/>
              <a:buNone/>
              <a:defRPr/>
            </a:pPr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429500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Этапы работы:</a:t>
            </a:r>
          </a:p>
          <a:p>
            <a:pPr>
              <a:buFont typeface="Arial" charset="0"/>
              <a:buNone/>
            </a:pP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Подготовительный</a:t>
            </a:r>
            <a:endParaRPr lang="ru-RU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Разработка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проекта,планирование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работы с детьми, родителями и педагогами</a:t>
            </a:r>
          </a:p>
          <a:p>
            <a:pPr>
              <a:buFont typeface="Arial" charset="0"/>
              <a:buNone/>
            </a:pP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 Практический</a:t>
            </a:r>
            <a:endParaRPr lang="ru-RU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Занятия по ознакомлению с окружающим; беседы с детьми и родителями; игровая деятельность; физкультурные занятия;</a:t>
            </a: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прогулки с включением подвижных игр; пальчиковая гимнастика (ежедневно во время режимных моментов) ; зрительная, дыхательная гимнастика на соответствующих занятиях; оздоровительная гимнастика после дневного сна (ежедневно) ;  физкультминутки и паузы (на малоподвижных занятиях, ежедневно) ; эмоциональные разрядки, релаксация; ходьба по массажным коврикам, ;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экскурии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в спортивные комплексы города</a:t>
            </a:r>
          </a:p>
          <a:p>
            <a:pPr>
              <a:buFont typeface="Arial" charset="0"/>
              <a:buNone/>
            </a:pP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Аналитический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Презентация  своих проектов родителями и педагогами на родительском собрании</a:t>
            </a:r>
          </a:p>
          <a:p>
            <a:pPr>
              <a:buFont typeface="Arial" charset="0"/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429500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Утренняя гимнастика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43000" y="714374"/>
            <a:ext cx="4429132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Будем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мы всегда здоровы, </a:t>
            </a:r>
            <a:b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</a:b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И спросите у любого, </a:t>
            </a:r>
            <a:b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</a:b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Физкультурой нам не лень </a:t>
            </a:r>
            <a:b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</a:b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Заниматься каждый день!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143248"/>
            <a:ext cx="3143272" cy="32276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 descr="C:\Users\1\Desktop\фотографии и видео\осень 2013г\Фото07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142984"/>
            <a:ext cx="2500330" cy="33344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7429500" cy="6643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Занятие из серии «Здоровье»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714375"/>
            <a:ext cx="35067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3286124"/>
            <a:ext cx="3424795" cy="31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320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A.Klein</dc:creator>
  <cp:lastModifiedBy>1</cp:lastModifiedBy>
  <cp:revision>71</cp:revision>
  <dcterms:created xsi:type="dcterms:W3CDTF">2010-08-19T21:03:08Z</dcterms:created>
  <dcterms:modified xsi:type="dcterms:W3CDTF">2016-02-28T13:25:25Z</dcterms:modified>
</cp:coreProperties>
</file>