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B1EA22-BCAD-49F3-A37A-85917FA1C6B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C5FEF0FF-B5F5-4CB5-99E4-87F2A6C6AC2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Основные мероприятия аграрной реформы 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П.А.Столыпина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4ADD73A6-C9E6-422E-B0F8-F330046E7558}" type="parTrans" cxnId="{C213894E-CDDF-4C68-A045-D4F3126BC54A}">
      <dgm:prSet/>
      <dgm:spPr/>
      <dgm:t>
        <a:bodyPr/>
        <a:lstStyle/>
        <a:p>
          <a:endParaRPr lang="ru-RU"/>
        </a:p>
      </dgm:t>
    </dgm:pt>
    <dgm:pt modelId="{619985E5-0776-4D03-8663-2E4A31B2BF39}" type="sibTrans" cxnId="{C213894E-CDDF-4C68-A045-D4F3126BC54A}">
      <dgm:prSet/>
      <dgm:spPr/>
      <dgm:t>
        <a:bodyPr/>
        <a:lstStyle/>
        <a:p>
          <a:endParaRPr lang="ru-RU"/>
        </a:p>
      </dgm:t>
    </dgm:pt>
    <dgm:pt modelId="{0469B990-9AF9-42BC-8F4A-C701FF5C244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Создание новых форм землевладения и землепользования 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868CD408-64EC-4261-A73B-526C3A5BABB0}" type="parTrans" cxnId="{3B3882BC-7CAE-4774-B7AE-EBAC5CC8FD3A}">
      <dgm:prSet/>
      <dgm:spPr/>
      <dgm:t>
        <a:bodyPr/>
        <a:lstStyle/>
        <a:p>
          <a:endParaRPr lang="ru-RU"/>
        </a:p>
      </dgm:t>
    </dgm:pt>
    <dgm:pt modelId="{C61863F4-02C2-4E9E-8F35-16E981CE2B3F}" type="sibTrans" cxnId="{3B3882BC-7CAE-4774-B7AE-EBAC5CC8FD3A}">
      <dgm:prSet/>
      <dgm:spPr/>
      <dgm:t>
        <a:bodyPr/>
        <a:lstStyle/>
        <a:p>
          <a:endParaRPr lang="ru-RU"/>
        </a:p>
      </dgm:t>
    </dgm:pt>
    <dgm:pt modelId="{D3A5014E-70B7-4CF3-80DD-6E3ED89EE22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Отруб 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A3D0793C-228C-4E93-AB89-246E01FD96CF}" type="parTrans" cxnId="{ACE7E466-11FC-4F3E-AE9E-4549F5228EBF}">
      <dgm:prSet/>
      <dgm:spPr/>
      <dgm:t>
        <a:bodyPr/>
        <a:lstStyle/>
        <a:p>
          <a:endParaRPr lang="ru-RU"/>
        </a:p>
      </dgm:t>
    </dgm:pt>
    <dgm:pt modelId="{5C4339C9-C80C-488A-920A-109F907F031C}" type="sibTrans" cxnId="{ACE7E466-11FC-4F3E-AE9E-4549F5228EBF}">
      <dgm:prSet/>
      <dgm:spPr/>
      <dgm:t>
        <a:bodyPr/>
        <a:lstStyle/>
        <a:p>
          <a:endParaRPr lang="ru-RU"/>
        </a:p>
      </dgm:t>
    </dgm:pt>
    <dgm:pt modelId="{8B7C3E1D-0FE5-40EE-9B6E-D5DDF5227E7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Хутор 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BC7549F1-3758-48D3-9FDB-FE830F84B086}" type="parTrans" cxnId="{316CC2A6-A867-4AAD-AD6C-60BE20EB9A05}">
      <dgm:prSet/>
      <dgm:spPr/>
      <dgm:t>
        <a:bodyPr/>
        <a:lstStyle/>
        <a:p>
          <a:endParaRPr lang="ru-RU"/>
        </a:p>
      </dgm:t>
    </dgm:pt>
    <dgm:pt modelId="{69A5F2A9-68CC-4507-BC35-6C90E9F79809}" type="sibTrans" cxnId="{316CC2A6-A867-4AAD-AD6C-60BE20EB9A05}">
      <dgm:prSet/>
      <dgm:spPr/>
      <dgm:t>
        <a:bodyPr/>
        <a:lstStyle/>
        <a:p>
          <a:endParaRPr lang="ru-RU"/>
        </a:p>
      </dgm:t>
    </dgm:pt>
    <dgm:pt modelId="{24D49FB8-7752-4D39-9FBB-56A9FE245C5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Государственная помощь крестьянским хозяйствам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1A1E34C8-971F-405D-9DA7-085DC95E5BAF}" type="parTrans" cxnId="{49F01775-7C1F-41F6-9DEB-ECDC6DA57422}">
      <dgm:prSet/>
      <dgm:spPr/>
      <dgm:t>
        <a:bodyPr/>
        <a:lstStyle/>
        <a:p>
          <a:endParaRPr lang="ru-RU"/>
        </a:p>
      </dgm:t>
    </dgm:pt>
    <dgm:pt modelId="{09502939-9B1F-433B-8E4A-9879F13AD20C}" type="sibTrans" cxnId="{49F01775-7C1F-41F6-9DEB-ECDC6DA57422}">
      <dgm:prSet/>
      <dgm:spPr/>
      <dgm:t>
        <a:bodyPr/>
        <a:lstStyle/>
        <a:p>
          <a:endParaRPr lang="ru-RU"/>
        </a:p>
      </dgm:t>
    </dgm:pt>
    <dgm:pt modelId="{2F801089-4F5E-48D8-A8D8-107C2474539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Переселение крестьян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996E0C23-9965-4A7A-A5B9-BA7FA4E1ECA6}" type="parTrans" cxnId="{70CD8D1E-E98F-4BC3-B9B6-B972D7501A17}">
      <dgm:prSet/>
      <dgm:spPr/>
      <dgm:t>
        <a:bodyPr/>
        <a:lstStyle/>
        <a:p>
          <a:endParaRPr lang="ru-RU"/>
        </a:p>
      </dgm:t>
    </dgm:pt>
    <dgm:pt modelId="{982E7871-A909-4568-A738-87B7BA7301A0}" type="sibTrans" cxnId="{70CD8D1E-E98F-4BC3-B9B6-B972D7501A17}">
      <dgm:prSet/>
      <dgm:spPr/>
      <dgm:t>
        <a:bodyPr/>
        <a:lstStyle/>
        <a:p>
          <a:endParaRPr lang="ru-RU"/>
        </a:p>
      </dgm:t>
    </dgm:pt>
    <dgm:pt modelId="{C97B1348-010E-470E-8F74-45DA50BE671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Развитие крестьянской кооперации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45FEF240-7E52-42F5-82AE-085E8DE4A1AB}" type="parTrans" cxnId="{E141D5E4-794D-4584-92EE-5EAE8C55872C}">
      <dgm:prSet/>
      <dgm:spPr/>
      <dgm:t>
        <a:bodyPr/>
        <a:lstStyle/>
        <a:p>
          <a:endParaRPr lang="ru-RU"/>
        </a:p>
      </dgm:t>
    </dgm:pt>
    <dgm:pt modelId="{FF94472B-7F5B-4687-A733-8C6B5F836711}" type="sibTrans" cxnId="{E141D5E4-794D-4584-92EE-5EAE8C55872C}">
      <dgm:prSet/>
      <dgm:spPr/>
      <dgm:t>
        <a:bodyPr/>
        <a:lstStyle/>
        <a:p>
          <a:endParaRPr lang="ru-RU"/>
        </a:p>
      </dgm:t>
    </dgm:pt>
    <dgm:pt modelId="{F650DAF0-C1CF-4A25-A507-8B4B2D19C55E}" type="pres">
      <dgm:prSet presAssocID="{A7B1EA22-BCAD-49F3-A37A-85917FA1C6B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E1BB8A8-582D-4F4C-A59E-58995CBB329A}" type="pres">
      <dgm:prSet presAssocID="{C5FEF0FF-B5F5-4CB5-99E4-87F2A6C6AC2F}" presName="hierRoot1" presStyleCnt="0">
        <dgm:presLayoutVars>
          <dgm:hierBranch val="hang"/>
        </dgm:presLayoutVars>
      </dgm:prSet>
      <dgm:spPr/>
    </dgm:pt>
    <dgm:pt modelId="{D34361F4-FE42-49EE-899B-76F9E9CCD996}" type="pres">
      <dgm:prSet presAssocID="{C5FEF0FF-B5F5-4CB5-99E4-87F2A6C6AC2F}" presName="rootComposite1" presStyleCnt="0"/>
      <dgm:spPr/>
    </dgm:pt>
    <dgm:pt modelId="{F3E332BC-F225-451D-B0DE-B5DD4A32EDA7}" type="pres">
      <dgm:prSet presAssocID="{C5FEF0FF-B5F5-4CB5-99E4-87F2A6C6AC2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B6CE8D-63C1-4ED7-AD8E-708114FED1C7}" type="pres">
      <dgm:prSet presAssocID="{C5FEF0FF-B5F5-4CB5-99E4-87F2A6C6AC2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02EDCE8D-65B4-4DBF-89BD-344C5D77A716}" type="pres">
      <dgm:prSet presAssocID="{C5FEF0FF-B5F5-4CB5-99E4-87F2A6C6AC2F}" presName="hierChild2" presStyleCnt="0"/>
      <dgm:spPr/>
    </dgm:pt>
    <dgm:pt modelId="{06FDE9FD-854D-4F6D-BC4A-482DAD6F3E33}" type="pres">
      <dgm:prSet presAssocID="{868CD408-64EC-4261-A73B-526C3A5BABB0}" presName="Name48" presStyleLbl="parChTrans1D2" presStyleIdx="0" presStyleCnt="4"/>
      <dgm:spPr/>
      <dgm:t>
        <a:bodyPr/>
        <a:lstStyle/>
        <a:p>
          <a:endParaRPr lang="ru-RU"/>
        </a:p>
      </dgm:t>
    </dgm:pt>
    <dgm:pt modelId="{31927852-6CF0-40AB-A2F9-BC3F9A378176}" type="pres">
      <dgm:prSet presAssocID="{0469B990-9AF9-42BC-8F4A-C701FF5C2447}" presName="hierRoot2" presStyleCnt="0">
        <dgm:presLayoutVars>
          <dgm:hierBranch/>
        </dgm:presLayoutVars>
      </dgm:prSet>
      <dgm:spPr/>
    </dgm:pt>
    <dgm:pt modelId="{BFBCC175-A954-4329-94F8-2235BF509F05}" type="pres">
      <dgm:prSet presAssocID="{0469B990-9AF9-42BC-8F4A-C701FF5C2447}" presName="rootComposite" presStyleCnt="0"/>
      <dgm:spPr/>
    </dgm:pt>
    <dgm:pt modelId="{E7DB5685-71F6-4264-9D46-16443200D7E4}" type="pres">
      <dgm:prSet presAssocID="{0469B990-9AF9-42BC-8F4A-C701FF5C2447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8B7E64-6ADE-4873-9BF6-3759A761AAB4}" type="pres">
      <dgm:prSet presAssocID="{0469B990-9AF9-42BC-8F4A-C701FF5C2447}" presName="rootConnector" presStyleLbl="node2" presStyleIdx="0" presStyleCnt="4"/>
      <dgm:spPr/>
      <dgm:t>
        <a:bodyPr/>
        <a:lstStyle/>
        <a:p>
          <a:endParaRPr lang="ru-RU"/>
        </a:p>
      </dgm:t>
    </dgm:pt>
    <dgm:pt modelId="{3A1E4F07-0AC7-4609-8EB8-3970A0817876}" type="pres">
      <dgm:prSet presAssocID="{0469B990-9AF9-42BC-8F4A-C701FF5C2447}" presName="hierChild4" presStyleCnt="0"/>
      <dgm:spPr/>
    </dgm:pt>
    <dgm:pt modelId="{A2E9AF85-7006-43CC-AE75-E0D266BB98CC}" type="pres">
      <dgm:prSet presAssocID="{A3D0793C-228C-4E93-AB89-246E01FD96CF}" presName="Name35" presStyleLbl="parChTrans1D3" presStyleIdx="0" presStyleCnt="2"/>
      <dgm:spPr/>
      <dgm:t>
        <a:bodyPr/>
        <a:lstStyle/>
        <a:p>
          <a:endParaRPr lang="ru-RU"/>
        </a:p>
      </dgm:t>
    </dgm:pt>
    <dgm:pt modelId="{3A86DDEC-F3BD-4892-A844-CD07EAE299AA}" type="pres">
      <dgm:prSet presAssocID="{D3A5014E-70B7-4CF3-80DD-6E3ED89EE22F}" presName="hierRoot2" presStyleCnt="0">
        <dgm:presLayoutVars>
          <dgm:hierBranch val="r"/>
        </dgm:presLayoutVars>
      </dgm:prSet>
      <dgm:spPr/>
    </dgm:pt>
    <dgm:pt modelId="{F8BB3AD3-0882-4166-8291-8117B9A517ED}" type="pres">
      <dgm:prSet presAssocID="{D3A5014E-70B7-4CF3-80DD-6E3ED89EE22F}" presName="rootComposite" presStyleCnt="0"/>
      <dgm:spPr/>
    </dgm:pt>
    <dgm:pt modelId="{8C28BECD-8F56-4E8A-BF1D-26878C414824}" type="pres">
      <dgm:prSet presAssocID="{D3A5014E-70B7-4CF3-80DD-6E3ED89EE22F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BEF7C0-61F8-43D5-8129-923140BA9912}" type="pres">
      <dgm:prSet presAssocID="{D3A5014E-70B7-4CF3-80DD-6E3ED89EE22F}" presName="rootConnector" presStyleLbl="node3" presStyleIdx="0" presStyleCnt="2"/>
      <dgm:spPr/>
      <dgm:t>
        <a:bodyPr/>
        <a:lstStyle/>
        <a:p>
          <a:endParaRPr lang="ru-RU"/>
        </a:p>
      </dgm:t>
    </dgm:pt>
    <dgm:pt modelId="{23B2C064-7983-4DC2-86FB-2DE3B920040E}" type="pres">
      <dgm:prSet presAssocID="{D3A5014E-70B7-4CF3-80DD-6E3ED89EE22F}" presName="hierChild4" presStyleCnt="0"/>
      <dgm:spPr/>
    </dgm:pt>
    <dgm:pt modelId="{F8CA7E3F-CE75-4801-A0F4-99A101DE2DE6}" type="pres">
      <dgm:prSet presAssocID="{D3A5014E-70B7-4CF3-80DD-6E3ED89EE22F}" presName="hierChild5" presStyleCnt="0"/>
      <dgm:spPr/>
    </dgm:pt>
    <dgm:pt modelId="{FB4AC0D0-B350-4D2E-8307-AD789765B936}" type="pres">
      <dgm:prSet presAssocID="{BC7549F1-3758-48D3-9FDB-FE830F84B086}" presName="Name35" presStyleLbl="parChTrans1D3" presStyleIdx="1" presStyleCnt="2"/>
      <dgm:spPr/>
      <dgm:t>
        <a:bodyPr/>
        <a:lstStyle/>
        <a:p>
          <a:endParaRPr lang="ru-RU"/>
        </a:p>
      </dgm:t>
    </dgm:pt>
    <dgm:pt modelId="{4A999628-674C-48DD-87D6-B0BB622126F8}" type="pres">
      <dgm:prSet presAssocID="{8B7C3E1D-0FE5-40EE-9B6E-D5DDF5227E73}" presName="hierRoot2" presStyleCnt="0">
        <dgm:presLayoutVars>
          <dgm:hierBranch val="r"/>
        </dgm:presLayoutVars>
      </dgm:prSet>
      <dgm:spPr/>
    </dgm:pt>
    <dgm:pt modelId="{74A02D06-65E9-4448-B7EB-C56D3483920B}" type="pres">
      <dgm:prSet presAssocID="{8B7C3E1D-0FE5-40EE-9B6E-D5DDF5227E73}" presName="rootComposite" presStyleCnt="0"/>
      <dgm:spPr/>
    </dgm:pt>
    <dgm:pt modelId="{CE6D90D1-D3FC-46FC-8AEF-7BA4639C49D9}" type="pres">
      <dgm:prSet presAssocID="{8B7C3E1D-0FE5-40EE-9B6E-D5DDF5227E73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F5E3A6-B764-4430-9582-9C800E02D914}" type="pres">
      <dgm:prSet presAssocID="{8B7C3E1D-0FE5-40EE-9B6E-D5DDF5227E73}" presName="rootConnector" presStyleLbl="node3" presStyleIdx="1" presStyleCnt="2"/>
      <dgm:spPr/>
      <dgm:t>
        <a:bodyPr/>
        <a:lstStyle/>
        <a:p>
          <a:endParaRPr lang="ru-RU"/>
        </a:p>
      </dgm:t>
    </dgm:pt>
    <dgm:pt modelId="{5D8BF36F-72EA-489C-B1EB-B543C5B18539}" type="pres">
      <dgm:prSet presAssocID="{8B7C3E1D-0FE5-40EE-9B6E-D5DDF5227E73}" presName="hierChild4" presStyleCnt="0"/>
      <dgm:spPr/>
    </dgm:pt>
    <dgm:pt modelId="{8A5308A4-2677-484A-A2AE-645614B15B78}" type="pres">
      <dgm:prSet presAssocID="{8B7C3E1D-0FE5-40EE-9B6E-D5DDF5227E73}" presName="hierChild5" presStyleCnt="0"/>
      <dgm:spPr/>
    </dgm:pt>
    <dgm:pt modelId="{B95D2AA5-12B2-4C5B-81B7-FAAAA9AA9AAA}" type="pres">
      <dgm:prSet presAssocID="{0469B990-9AF9-42BC-8F4A-C701FF5C2447}" presName="hierChild5" presStyleCnt="0"/>
      <dgm:spPr/>
    </dgm:pt>
    <dgm:pt modelId="{1875C62F-0A91-4531-8EFC-06D661D61CAF}" type="pres">
      <dgm:prSet presAssocID="{1A1E34C8-971F-405D-9DA7-085DC95E5BAF}" presName="Name48" presStyleLbl="parChTrans1D2" presStyleIdx="1" presStyleCnt="4"/>
      <dgm:spPr/>
      <dgm:t>
        <a:bodyPr/>
        <a:lstStyle/>
        <a:p>
          <a:endParaRPr lang="ru-RU"/>
        </a:p>
      </dgm:t>
    </dgm:pt>
    <dgm:pt modelId="{E48285D2-CD3F-49D0-A2A7-1F55EB56D430}" type="pres">
      <dgm:prSet presAssocID="{24D49FB8-7752-4D39-9FBB-56A9FE245C51}" presName="hierRoot2" presStyleCnt="0">
        <dgm:presLayoutVars>
          <dgm:hierBranch/>
        </dgm:presLayoutVars>
      </dgm:prSet>
      <dgm:spPr/>
    </dgm:pt>
    <dgm:pt modelId="{AB1DF2DA-418C-40F9-A664-86D3B2E88AB9}" type="pres">
      <dgm:prSet presAssocID="{24D49FB8-7752-4D39-9FBB-56A9FE245C51}" presName="rootComposite" presStyleCnt="0"/>
      <dgm:spPr/>
    </dgm:pt>
    <dgm:pt modelId="{B5BBAC28-E04B-468E-B862-2439CA7913BF}" type="pres">
      <dgm:prSet presAssocID="{24D49FB8-7752-4D39-9FBB-56A9FE245C51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417CE0-0B3D-412B-A89A-C443398B993F}" type="pres">
      <dgm:prSet presAssocID="{24D49FB8-7752-4D39-9FBB-56A9FE245C51}" presName="rootConnector" presStyleLbl="node2" presStyleIdx="1" presStyleCnt="4"/>
      <dgm:spPr/>
      <dgm:t>
        <a:bodyPr/>
        <a:lstStyle/>
        <a:p>
          <a:endParaRPr lang="ru-RU"/>
        </a:p>
      </dgm:t>
    </dgm:pt>
    <dgm:pt modelId="{EB1A0473-0249-46A7-916C-73FA0FD49CBC}" type="pres">
      <dgm:prSet presAssocID="{24D49FB8-7752-4D39-9FBB-56A9FE245C51}" presName="hierChild4" presStyleCnt="0"/>
      <dgm:spPr/>
    </dgm:pt>
    <dgm:pt modelId="{5886DF1F-85A2-4728-8493-29F124E0D6E2}" type="pres">
      <dgm:prSet presAssocID="{24D49FB8-7752-4D39-9FBB-56A9FE245C51}" presName="hierChild5" presStyleCnt="0"/>
      <dgm:spPr/>
    </dgm:pt>
    <dgm:pt modelId="{76FAB3D2-C5D5-4E1C-822D-77D85806C1EF}" type="pres">
      <dgm:prSet presAssocID="{996E0C23-9965-4A7A-A5B9-BA7FA4E1ECA6}" presName="Name48" presStyleLbl="parChTrans1D2" presStyleIdx="2" presStyleCnt="4"/>
      <dgm:spPr/>
      <dgm:t>
        <a:bodyPr/>
        <a:lstStyle/>
        <a:p>
          <a:endParaRPr lang="ru-RU"/>
        </a:p>
      </dgm:t>
    </dgm:pt>
    <dgm:pt modelId="{7F9F44E0-BD3E-48F3-A010-86052E01DCF8}" type="pres">
      <dgm:prSet presAssocID="{2F801089-4F5E-48D8-A8D8-107C2474539B}" presName="hierRoot2" presStyleCnt="0">
        <dgm:presLayoutVars>
          <dgm:hierBranch/>
        </dgm:presLayoutVars>
      </dgm:prSet>
      <dgm:spPr/>
    </dgm:pt>
    <dgm:pt modelId="{79B9F74F-1E46-4CE5-95CB-D0BB5E48BBFA}" type="pres">
      <dgm:prSet presAssocID="{2F801089-4F5E-48D8-A8D8-107C2474539B}" presName="rootComposite" presStyleCnt="0"/>
      <dgm:spPr/>
    </dgm:pt>
    <dgm:pt modelId="{287FD80B-7BCB-43BA-A80C-AF2428C7A6B3}" type="pres">
      <dgm:prSet presAssocID="{2F801089-4F5E-48D8-A8D8-107C2474539B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7B0739-375F-4556-890B-EACE5CD8F1CA}" type="pres">
      <dgm:prSet presAssocID="{2F801089-4F5E-48D8-A8D8-107C2474539B}" presName="rootConnector" presStyleLbl="node2" presStyleIdx="2" presStyleCnt="4"/>
      <dgm:spPr/>
      <dgm:t>
        <a:bodyPr/>
        <a:lstStyle/>
        <a:p>
          <a:endParaRPr lang="ru-RU"/>
        </a:p>
      </dgm:t>
    </dgm:pt>
    <dgm:pt modelId="{F3001B31-0E82-44F0-9D5A-8282A8CF5630}" type="pres">
      <dgm:prSet presAssocID="{2F801089-4F5E-48D8-A8D8-107C2474539B}" presName="hierChild4" presStyleCnt="0"/>
      <dgm:spPr/>
    </dgm:pt>
    <dgm:pt modelId="{F44ABE36-D6C4-440A-B09D-B3CC5B2B008C}" type="pres">
      <dgm:prSet presAssocID="{2F801089-4F5E-48D8-A8D8-107C2474539B}" presName="hierChild5" presStyleCnt="0"/>
      <dgm:spPr/>
    </dgm:pt>
    <dgm:pt modelId="{7F589A79-A116-44CB-8F8A-43DD67362005}" type="pres">
      <dgm:prSet presAssocID="{45FEF240-7E52-42F5-82AE-085E8DE4A1AB}" presName="Name48" presStyleLbl="parChTrans1D2" presStyleIdx="3" presStyleCnt="4"/>
      <dgm:spPr/>
      <dgm:t>
        <a:bodyPr/>
        <a:lstStyle/>
        <a:p>
          <a:endParaRPr lang="ru-RU"/>
        </a:p>
      </dgm:t>
    </dgm:pt>
    <dgm:pt modelId="{F0FF21BD-BF08-4499-82F4-923FE8D7BB1D}" type="pres">
      <dgm:prSet presAssocID="{C97B1348-010E-470E-8F74-45DA50BE6716}" presName="hierRoot2" presStyleCnt="0">
        <dgm:presLayoutVars>
          <dgm:hierBranch/>
        </dgm:presLayoutVars>
      </dgm:prSet>
      <dgm:spPr/>
    </dgm:pt>
    <dgm:pt modelId="{548F2B37-4DD3-43B5-84DB-2996F3AD5A56}" type="pres">
      <dgm:prSet presAssocID="{C97B1348-010E-470E-8F74-45DA50BE6716}" presName="rootComposite" presStyleCnt="0"/>
      <dgm:spPr/>
    </dgm:pt>
    <dgm:pt modelId="{C3170DD4-41FC-4CD8-BEAA-25637DDB3BAC}" type="pres">
      <dgm:prSet presAssocID="{C97B1348-010E-470E-8F74-45DA50BE6716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57333F-E431-4078-A06D-34EC089B531D}" type="pres">
      <dgm:prSet presAssocID="{C97B1348-010E-470E-8F74-45DA50BE6716}" presName="rootConnector" presStyleLbl="node2" presStyleIdx="3" presStyleCnt="4"/>
      <dgm:spPr/>
      <dgm:t>
        <a:bodyPr/>
        <a:lstStyle/>
        <a:p>
          <a:endParaRPr lang="ru-RU"/>
        </a:p>
      </dgm:t>
    </dgm:pt>
    <dgm:pt modelId="{EE6C8EA2-59A5-4640-B132-A3421B8B4513}" type="pres">
      <dgm:prSet presAssocID="{C97B1348-010E-470E-8F74-45DA50BE6716}" presName="hierChild4" presStyleCnt="0"/>
      <dgm:spPr/>
    </dgm:pt>
    <dgm:pt modelId="{087C2D6E-AC85-4695-8256-F1800CD10DFE}" type="pres">
      <dgm:prSet presAssocID="{C97B1348-010E-470E-8F74-45DA50BE6716}" presName="hierChild5" presStyleCnt="0"/>
      <dgm:spPr/>
    </dgm:pt>
    <dgm:pt modelId="{C02A0381-0D66-46B2-9E78-E22BAA315E7A}" type="pres">
      <dgm:prSet presAssocID="{C5FEF0FF-B5F5-4CB5-99E4-87F2A6C6AC2F}" presName="hierChild3" presStyleCnt="0"/>
      <dgm:spPr/>
    </dgm:pt>
  </dgm:ptLst>
  <dgm:cxnLst>
    <dgm:cxn modelId="{453084A5-3FA0-4BBD-96C3-ACD4A6337B1A}" type="presOf" srcId="{45FEF240-7E52-42F5-82AE-085E8DE4A1AB}" destId="{7F589A79-A116-44CB-8F8A-43DD67362005}" srcOrd="0" destOrd="0" presId="urn:microsoft.com/office/officeart/2005/8/layout/orgChart1"/>
    <dgm:cxn modelId="{EC16FDD7-60B3-4EB3-A30A-0A6D42C62542}" type="presOf" srcId="{24D49FB8-7752-4D39-9FBB-56A9FE245C51}" destId="{D4417CE0-0B3D-412B-A89A-C443398B993F}" srcOrd="1" destOrd="0" presId="urn:microsoft.com/office/officeart/2005/8/layout/orgChart1"/>
    <dgm:cxn modelId="{7C519F8A-9E1F-486F-82EA-25C09344DAE5}" type="presOf" srcId="{A3D0793C-228C-4E93-AB89-246E01FD96CF}" destId="{A2E9AF85-7006-43CC-AE75-E0D266BB98CC}" srcOrd="0" destOrd="0" presId="urn:microsoft.com/office/officeart/2005/8/layout/orgChart1"/>
    <dgm:cxn modelId="{FBF2EECE-8DFC-4C17-ABFC-B365B0E28C64}" type="presOf" srcId="{D3A5014E-70B7-4CF3-80DD-6E3ED89EE22F}" destId="{5ABEF7C0-61F8-43D5-8129-923140BA9912}" srcOrd="1" destOrd="0" presId="urn:microsoft.com/office/officeart/2005/8/layout/orgChart1"/>
    <dgm:cxn modelId="{92A7EE41-370D-4227-998D-E8252525D4F1}" type="presOf" srcId="{D3A5014E-70B7-4CF3-80DD-6E3ED89EE22F}" destId="{8C28BECD-8F56-4E8A-BF1D-26878C414824}" srcOrd="0" destOrd="0" presId="urn:microsoft.com/office/officeart/2005/8/layout/orgChart1"/>
    <dgm:cxn modelId="{2450C583-96B7-4212-B3F2-CBD06401582F}" type="presOf" srcId="{0469B990-9AF9-42BC-8F4A-C701FF5C2447}" destId="{E7DB5685-71F6-4264-9D46-16443200D7E4}" srcOrd="0" destOrd="0" presId="urn:microsoft.com/office/officeart/2005/8/layout/orgChart1"/>
    <dgm:cxn modelId="{3B3882BC-7CAE-4774-B7AE-EBAC5CC8FD3A}" srcId="{C5FEF0FF-B5F5-4CB5-99E4-87F2A6C6AC2F}" destId="{0469B990-9AF9-42BC-8F4A-C701FF5C2447}" srcOrd="0" destOrd="0" parTransId="{868CD408-64EC-4261-A73B-526C3A5BABB0}" sibTransId="{C61863F4-02C2-4E9E-8F35-16E981CE2B3F}"/>
    <dgm:cxn modelId="{61F0E775-BA41-4BFF-8AD5-CD00D63BFC94}" type="presOf" srcId="{A7B1EA22-BCAD-49F3-A37A-85917FA1C6B3}" destId="{F650DAF0-C1CF-4A25-A507-8B4B2D19C55E}" srcOrd="0" destOrd="0" presId="urn:microsoft.com/office/officeart/2005/8/layout/orgChart1"/>
    <dgm:cxn modelId="{DE7AAC16-84BA-4A7F-8209-A6E3BDFF5C3F}" type="presOf" srcId="{0469B990-9AF9-42BC-8F4A-C701FF5C2447}" destId="{D08B7E64-6ADE-4873-9BF6-3759A761AAB4}" srcOrd="1" destOrd="0" presId="urn:microsoft.com/office/officeart/2005/8/layout/orgChart1"/>
    <dgm:cxn modelId="{70CD8D1E-E98F-4BC3-B9B6-B972D7501A17}" srcId="{C5FEF0FF-B5F5-4CB5-99E4-87F2A6C6AC2F}" destId="{2F801089-4F5E-48D8-A8D8-107C2474539B}" srcOrd="2" destOrd="0" parTransId="{996E0C23-9965-4A7A-A5B9-BA7FA4E1ECA6}" sibTransId="{982E7871-A909-4568-A738-87B7BA7301A0}"/>
    <dgm:cxn modelId="{316CC2A6-A867-4AAD-AD6C-60BE20EB9A05}" srcId="{0469B990-9AF9-42BC-8F4A-C701FF5C2447}" destId="{8B7C3E1D-0FE5-40EE-9B6E-D5DDF5227E73}" srcOrd="1" destOrd="0" parTransId="{BC7549F1-3758-48D3-9FDB-FE830F84B086}" sibTransId="{69A5F2A9-68CC-4507-BC35-6C90E9F79809}"/>
    <dgm:cxn modelId="{0F1F7F1E-0088-4E4D-8725-4D2C407808FF}" type="presOf" srcId="{C5FEF0FF-B5F5-4CB5-99E4-87F2A6C6AC2F}" destId="{3DB6CE8D-63C1-4ED7-AD8E-708114FED1C7}" srcOrd="1" destOrd="0" presId="urn:microsoft.com/office/officeart/2005/8/layout/orgChart1"/>
    <dgm:cxn modelId="{A861289B-DB8A-4C21-92DF-D287C44F9B0E}" type="presOf" srcId="{C97B1348-010E-470E-8F74-45DA50BE6716}" destId="{D057333F-E431-4078-A06D-34EC089B531D}" srcOrd="1" destOrd="0" presId="urn:microsoft.com/office/officeart/2005/8/layout/orgChart1"/>
    <dgm:cxn modelId="{EBEEF2E1-CA47-4F76-8B5B-1E987A4F83E4}" type="presOf" srcId="{BC7549F1-3758-48D3-9FDB-FE830F84B086}" destId="{FB4AC0D0-B350-4D2E-8307-AD789765B936}" srcOrd="0" destOrd="0" presId="urn:microsoft.com/office/officeart/2005/8/layout/orgChart1"/>
    <dgm:cxn modelId="{2F767480-648C-48E2-A41A-92B9CBCB2820}" type="presOf" srcId="{8B7C3E1D-0FE5-40EE-9B6E-D5DDF5227E73}" destId="{CE6D90D1-D3FC-46FC-8AEF-7BA4639C49D9}" srcOrd="0" destOrd="0" presId="urn:microsoft.com/office/officeart/2005/8/layout/orgChart1"/>
    <dgm:cxn modelId="{ACE7E466-11FC-4F3E-AE9E-4549F5228EBF}" srcId="{0469B990-9AF9-42BC-8F4A-C701FF5C2447}" destId="{D3A5014E-70B7-4CF3-80DD-6E3ED89EE22F}" srcOrd="0" destOrd="0" parTransId="{A3D0793C-228C-4E93-AB89-246E01FD96CF}" sibTransId="{5C4339C9-C80C-488A-920A-109F907F031C}"/>
    <dgm:cxn modelId="{1DD68310-EE84-4737-A3C6-A122377DF148}" type="presOf" srcId="{868CD408-64EC-4261-A73B-526C3A5BABB0}" destId="{06FDE9FD-854D-4F6D-BC4A-482DAD6F3E33}" srcOrd="0" destOrd="0" presId="urn:microsoft.com/office/officeart/2005/8/layout/orgChart1"/>
    <dgm:cxn modelId="{C213894E-CDDF-4C68-A045-D4F3126BC54A}" srcId="{A7B1EA22-BCAD-49F3-A37A-85917FA1C6B3}" destId="{C5FEF0FF-B5F5-4CB5-99E4-87F2A6C6AC2F}" srcOrd="0" destOrd="0" parTransId="{4ADD73A6-C9E6-422E-B0F8-F330046E7558}" sibTransId="{619985E5-0776-4D03-8663-2E4A31B2BF39}"/>
    <dgm:cxn modelId="{F9E2513C-A03C-413C-A5D5-E46BA263A896}" type="presOf" srcId="{8B7C3E1D-0FE5-40EE-9B6E-D5DDF5227E73}" destId="{F9F5E3A6-B764-4430-9582-9C800E02D914}" srcOrd="1" destOrd="0" presId="urn:microsoft.com/office/officeart/2005/8/layout/orgChart1"/>
    <dgm:cxn modelId="{F1B443B8-4829-46B3-95EB-B20FF3D77EA6}" type="presOf" srcId="{24D49FB8-7752-4D39-9FBB-56A9FE245C51}" destId="{B5BBAC28-E04B-468E-B862-2439CA7913BF}" srcOrd="0" destOrd="0" presId="urn:microsoft.com/office/officeart/2005/8/layout/orgChart1"/>
    <dgm:cxn modelId="{5766BA1D-64DA-4CA5-8106-21AB5D5E2E0C}" type="presOf" srcId="{2F801089-4F5E-48D8-A8D8-107C2474539B}" destId="{287FD80B-7BCB-43BA-A80C-AF2428C7A6B3}" srcOrd="0" destOrd="0" presId="urn:microsoft.com/office/officeart/2005/8/layout/orgChart1"/>
    <dgm:cxn modelId="{4B7B9BF1-D4A4-495C-A7CA-1D8DF77EA3B4}" type="presOf" srcId="{996E0C23-9965-4A7A-A5B9-BA7FA4E1ECA6}" destId="{76FAB3D2-C5D5-4E1C-822D-77D85806C1EF}" srcOrd="0" destOrd="0" presId="urn:microsoft.com/office/officeart/2005/8/layout/orgChart1"/>
    <dgm:cxn modelId="{DA63EF14-F362-4D0A-939A-B84EC63E1FEB}" type="presOf" srcId="{1A1E34C8-971F-405D-9DA7-085DC95E5BAF}" destId="{1875C62F-0A91-4531-8EFC-06D661D61CAF}" srcOrd="0" destOrd="0" presId="urn:microsoft.com/office/officeart/2005/8/layout/orgChart1"/>
    <dgm:cxn modelId="{49F01775-7C1F-41F6-9DEB-ECDC6DA57422}" srcId="{C5FEF0FF-B5F5-4CB5-99E4-87F2A6C6AC2F}" destId="{24D49FB8-7752-4D39-9FBB-56A9FE245C51}" srcOrd="1" destOrd="0" parTransId="{1A1E34C8-971F-405D-9DA7-085DC95E5BAF}" sibTransId="{09502939-9B1F-433B-8E4A-9879F13AD20C}"/>
    <dgm:cxn modelId="{CD3D76A5-B6D8-40CB-AF36-B5FEF778D788}" type="presOf" srcId="{2F801089-4F5E-48D8-A8D8-107C2474539B}" destId="{8A7B0739-375F-4556-890B-EACE5CD8F1CA}" srcOrd="1" destOrd="0" presId="urn:microsoft.com/office/officeart/2005/8/layout/orgChart1"/>
    <dgm:cxn modelId="{21AD6F42-C274-45C6-A74A-C9C1170A6D68}" type="presOf" srcId="{C5FEF0FF-B5F5-4CB5-99E4-87F2A6C6AC2F}" destId="{F3E332BC-F225-451D-B0DE-B5DD4A32EDA7}" srcOrd="0" destOrd="0" presId="urn:microsoft.com/office/officeart/2005/8/layout/orgChart1"/>
    <dgm:cxn modelId="{E141D5E4-794D-4584-92EE-5EAE8C55872C}" srcId="{C5FEF0FF-B5F5-4CB5-99E4-87F2A6C6AC2F}" destId="{C97B1348-010E-470E-8F74-45DA50BE6716}" srcOrd="3" destOrd="0" parTransId="{45FEF240-7E52-42F5-82AE-085E8DE4A1AB}" sibTransId="{FF94472B-7F5B-4687-A733-8C6B5F836711}"/>
    <dgm:cxn modelId="{64DAADCD-D071-4C4D-B441-A4E47F32CC4B}" type="presOf" srcId="{C97B1348-010E-470E-8F74-45DA50BE6716}" destId="{C3170DD4-41FC-4CD8-BEAA-25637DDB3BAC}" srcOrd="0" destOrd="0" presId="urn:microsoft.com/office/officeart/2005/8/layout/orgChart1"/>
    <dgm:cxn modelId="{8D0AE338-4D33-4130-9D5A-FEB7F6460E29}" type="presParOf" srcId="{F650DAF0-C1CF-4A25-A507-8B4B2D19C55E}" destId="{0E1BB8A8-582D-4F4C-A59E-58995CBB329A}" srcOrd="0" destOrd="0" presId="urn:microsoft.com/office/officeart/2005/8/layout/orgChart1"/>
    <dgm:cxn modelId="{6AD13E3A-1959-46F0-AB8D-B97ECB42FDB7}" type="presParOf" srcId="{0E1BB8A8-582D-4F4C-A59E-58995CBB329A}" destId="{D34361F4-FE42-49EE-899B-76F9E9CCD996}" srcOrd="0" destOrd="0" presId="urn:microsoft.com/office/officeart/2005/8/layout/orgChart1"/>
    <dgm:cxn modelId="{98CDEF6A-92FB-44CF-9387-E634301FD671}" type="presParOf" srcId="{D34361F4-FE42-49EE-899B-76F9E9CCD996}" destId="{F3E332BC-F225-451D-B0DE-B5DD4A32EDA7}" srcOrd="0" destOrd="0" presId="urn:microsoft.com/office/officeart/2005/8/layout/orgChart1"/>
    <dgm:cxn modelId="{91BB8B70-E04E-4647-8AA0-167D49B9E5F1}" type="presParOf" srcId="{D34361F4-FE42-49EE-899B-76F9E9CCD996}" destId="{3DB6CE8D-63C1-4ED7-AD8E-708114FED1C7}" srcOrd="1" destOrd="0" presId="urn:microsoft.com/office/officeart/2005/8/layout/orgChart1"/>
    <dgm:cxn modelId="{323B428F-58E4-4D2D-9D1D-2FB10F1F1985}" type="presParOf" srcId="{0E1BB8A8-582D-4F4C-A59E-58995CBB329A}" destId="{02EDCE8D-65B4-4DBF-89BD-344C5D77A716}" srcOrd="1" destOrd="0" presId="urn:microsoft.com/office/officeart/2005/8/layout/orgChart1"/>
    <dgm:cxn modelId="{1FB494E9-9AFF-4BE7-8CC9-60A2A0B22035}" type="presParOf" srcId="{02EDCE8D-65B4-4DBF-89BD-344C5D77A716}" destId="{06FDE9FD-854D-4F6D-BC4A-482DAD6F3E33}" srcOrd="0" destOrd="0" presId="urn:microsoft.com/office/officeart/2005/8/layout/orgChart1"/>
    <dgm:cxn modelId="{BF2D5667-E871-4810-9B33-E33A6AC9B4C9}" type="presParOf" srcId="{02EDCE8D-65B4-4DBF-89BD-344C5D77A716}" destId="{31927852-6CF0-40AB-A2F9-BC3F9A378176}" srcOrd="1" destOrd="0" presId="urn:microsoft.com/office/officeart/2005/8/layout/orgChart1"/>
    <dgm:cxn modelId="{6614F038-73D1-42CA-907F-3D88671AB72E}" type="presParOf" srcId="{31927852-6CF0-40AB-A2F9-BC3F9A378176}" destId="{BFBCC175-A954-4329-94F8-2235BF509F05}" srcOrd="0" destOrd="0" presId="urn:microsoft.com/office/officeart/2005/8/layout/orgChart1"/>
    <dgm:cxn modelId="{885425C4-0D46-46E6-894C-0CFA343E0DE1}" type="presParOf" srcId="{BFBCC175-A954-4329-94F8-2235BF509F05}" destId="{E7DB5685-71F6-4264-9D46-16443200D7E4}" srcOrd="0" destOrd="0" presId="urn:microsoft.com/office/officeart/2005/8/layout/orgChart1"/>
    <dgm:cxn modelId="{8A0F13B7-5F6E-4F15-8808-9CC474AE6B08}" type="presParOf" srcId="{BFBCC175-A954-4329-94F8-2235BF509F05}" destId="{D08B7E64-6ADE-4873-9BF6-3759A761AAB4}" srcOrd="1" destOrd="0" presId="urn:microsoft.com/office/officeart/2005/8/layout/orgChart1"/>
    <dgm:cxn modelId="{45ECF20E-B74F-48F5-BF4D-8F8593348934}" type="presParOf" srcId="{31927852-6CF0-40AB-A2F9-BC3F9A378176}" destId="{3A1E4F07-0AC7-4609-8EB8-3970A0817876}" srcOrd="1" destOrd="0" presId="urn:microsoft.com/office/officeart/2005/8/layout/orgChart1"/>
    <dgm:cxn modelId="{A911302D-27B7-4895-8B33-7173B831D1D1}" type="presParOf" srcId="{3A1E4F07-0AC7-4609-8EB8-3970A0817876}" destId="{A2E9AF85-7006-43CC-AE75-E0D266BB98CC}" srcOrd="0" destOrd="0" presId="urn:microsoft.com/office/officeart/2005/8/layout/orgChart1"/>
    <dgm:cxn modelId="{5ABCC3AC-5767-4BFB-92A9-60E892EA50DD}" type="presParOf" srcId="{3A1E4F07-0AC7-4609-8EB8-3970A0817876}" destId="{3A86DDEC-F3BD-4892-A844-CD07EAE299AA}" srcOrd="1" destOrd="0" presId="urn:microsoft.com/office/officeart/2005/8/layout/orgChart1"/>
    <dgm:cxn modelId="{C078A4EF-DBAC-469E-A297-87D3CFFD2CBE}" type="presParOf" srcId="{3A86DDEC-F3BD-4892-A844-CD07EAE299AA}" destId="{F8BB3AD3-0882-4166-8291-8117B9A517ED}" srcOrd="0" destOrd="0" presId="urn:microsoft.com/office/officeart/2005/8/layout/orgChart1"/>
    <dgm:cxn modelId="{B8E22C3D-DDF7-466B-9B51-7F2F529624EF}" type="presParOf" srcId="{F8BB3AD3-0882-4166-8291-8117B9A517ED}" destId="{8C28BECD-8F56-4E8A-BF1D-26878C414824}" srcOrd="0" destOrd="0" presId="urn:microsoft.com/office/officeart/2005/8/layout/orgChart1"/>
    <dgm:cxn modelId="{28CC19CC-FA18-42CC-9EF0-31BB9D93661D}" type="presParOf" srcId="{F8BB3AD3-0882-4166-8291-8117B9A517ED}" destId="{5ABEF7C0-61F8-43D5-8129-923140BA9912}" srcOrd="1" destOrd="0" presId="urn:microsoft.com/office/officeart/2005/8/layout/orgChart1"/>
    <dgm:cxn modelId="{1D0C42D1-B82A-40D4-9066-449314DD645E}" type="presParOf" srcId="{3A86DDEC-F3BD-4892-A844-CD07EAE299AA}" destId="{23B2C064-7983-4DC2-86FB-2DE3B920040E}" srcOrd="1" destOrd="0" presId="urn:microsoft.com/office/officeart/2005/8/layout/orgChart1"/>
    <dgm:cxn modelId="{D8328773-3FDD-4CAD-B61E-B3D41D823FA7}" type="presParOf" srcId="{3A86DDEC-F3BD-4892-A844-CD07EAE299AA}" destId="{F8CA7E3F-CE75-4801-A0F4-99A101DE2DE6}" srcOrd="2" destOrd="0" presId="urn:microsoft.com/office/officeart/2005/8/layout/orgChart1"/>
    <dgm:cxn modelId="{9F413F2F-8E98-4DE1-A9FF-1193F7E2D9BC}" type="presParOf" srcId="{3A1E4F07-0AC7-4609-8EB8-3970A0817876}" destId="{FB4AC0D0-B350-4D2E-8307-AD789765B936}" srcOrd="2" destOrd="0" presId="urn:microsoft.com/office/officeart/2005/8/layout/orgChart1"/>
    <dgm:cxn modelId="{F81B5534-8A8E-424C-BFEC-F2D8A209F0F5}" type="presParOf" srcId="{3A1E4F07-0AC7-4609-8EB8-3970A0817876}" destId="{4A999628-674C-48DD-87D6-B0BB622126F8}" srcOrd="3" destOrd="0" presId="urn:microsoft.com/office/officeart/2005/8/layout/orgChart1"/>
    <dgm:cxn modelId="{FFD40A84-F113-49AE-9F0E-54723580BD53}" type="presParOf" srcId="{4A999628-674C-48DD-87D6-B0BB622126F8}" destId="{74A02D06-65E9-4448-B7EB-C56D3483920B}" srcOrd="0" destOrd="0" presId="urn:microsoft.com/office/officeart/2005/8/layout/orgChart1"/>
    <dgm:cxn modelId="{56483042-142D-469A-8593-C0911959E9AA}" type="presParOf" srcId="{74A02D06-65E9-4448-B7EB-C56D3483920B}" destId="{CE6D90D1-D3FC-46FC-8AEF-7BA4639C49D9}" srcOrd="0" destOrd="0" presId="urn:microsoft.com/office/officeart/2005/8/layout/orgChart1"/>
    <dgm:cxn modelId="{5B2E2039-B7AF-488D-A0D2-91DA0025A6A9}" type="presParOf" srcId="{74A02D06-65E9-4448-B7EB-C56D3483920B}" destId="{F9F5E3A6-B764-4430-9582-9C800E02D914}" srcOrd="1" destOrd="0" presId="urn:microsoft.com/office/officeart/2005/8/layout/orgChart1"/>
    <dgm:cxn modelId="{D93C0F02-61E7-4C82-A532-23D9C6CDAABB}" type="presParOf" srcId="{4A999628-674C-48DD-87D6-B0BB622126F8}" destId="{5D8BF36F-72EA-489C-B1EB-B543C5B18539}" srcOrd="1" destOrd="0" presId="urn:microsoft.com/office/officeart/2005/8/layout/orgChart1"/>
    <dgm:cxn modelId="{88F32507-5370-411C-A8B2-C26BE17A0D03}" type="presParOf" srcId="{4A999628-674C-48DD-87D6-B0BB622126F8}" destId="{8A5308A4-2677-484A-A2AE-645614B15B78}" srcOrd="2" destOrd="0" presId="urn:microsoft.com/office/officeart/2005/8/layout/orgChart1"/>
    <dgm:cxn modelId="{5A86A53C-52F0-4F07-A38B-85AEA11AF9EF}" type="presParOf" srcId="{31927852-6CF0-40AB-A2F9-BC3F9A378176}" destId="{B95D2AA5-12B2-4C5B-81B7-FAAAA9AA9AAA}" srcOrd="2" destOrd="0" presId="urn:microsoft.com/office/officeart/2005/8/layout/orgChart1"/>
    <dgm:cxn modelId="{1B0F6A15-E993-49A0-8787-1B2FF52B9F31}" type="presParOf" srcId="{02EDCE8D-65B4-4DBF-89BD-344C5D77A716}" destId="{1875C62F-0A91-4531-8EFC-06D661D61CAF}" srcOrd="2" destOrd="0" presId="urn:microsoft.com/office/officeart/2005/8/layout/orgChart1"/>
    <dgm:cxn modelId="{460B5DAE-300B-4A8B-95D6-006405034555}" type="presParOf" srcId="{02EDCE8D-65B4-4DBF-89BD-344C5D77A716}" destId="{E48285D2-CD3F-49D0-A2A7-1F55EB56D430}" srcOrd="3" destOrd="0" presId="urn:microsoft.com/office/officeart/2005/8/layout/orgChart1"/>
    <dgm:cxn modelId="{897DD762-9C42-43D3-81A4-E541EFCDE0C3}" type="presParOf" srcId="{E48285D2-CD3F-49D0-A2A7-1F55EB56D430}" destId="{AB1DF2DA-418C-40F9-A664-86D3B2E88AB9}" srcOrd="0" destOrd="0" presId="urn:microsoft.com/office/officeart/2005/8/layout/orgChart1"/>
    <dgm:cxn modelId="{D2DDA50E-0F60-4391-A99E-2963398E4974}" type="presParOf" srcId="{AB1DF2DA-418C-40F9-A664-86D3B2E88AB9}" destId="{B5BBAC28-E04B-468E-B862-2439CA7913BF}" srcOrd="0" destOrd="0" presId="urn:microsoft.com/office/officeart/2005/8/layout/orgChart1"/>
    <dgm:cxn modelId="{C9B7ABA1-CCC7-425D-8778-D39536307755}" type="presParOf" srcId="{AB1DF2DA-418C-40F9-A664-86D3B2E88AB9}" destId="{D4417CE0-0B3D-412B-A89A-C443398B993F}" srcOrd="1" destOrd="0" presId="urn:microsoft.com/office/officeart/2005/8/layout/orgChart1"/>
    <dgm:cxn modelId="{EDA0268F-E30A-46E0-B930-1708C774DF9C}" type="presParOf" srcId="{E48285D2-CD3F-49D0-A2A7-1F55EB56D430}" destId="{EB1A0473-0249-46A7-916C-73FA0FD49CBC}" srcOrd="1" destOrd="0" presId="urn:microsoft.com/office/officeart/2005/8/layout/orgChart1"/>
    <dgm:cxn modelId="{39017E81-065E-498A-8D88-E219A2AE0F3C}" type="presParOf" srcId="{E48285D2-CD3F-49D0-A2A7-1F55EB56D430}" destId="{5886DF1F-85A2-4728-8493-29F124E0D6E2}" srcOrd="2" destOrd="0" presId="urn:microsoft.com/office/officeart/2005/8/layout/orgChart1"/>
    <dgm:cxn modelId="{741DFC72-8F29-44C5-8DCD-3CEC5028913E}" type="presParOf" srcId="{02EDCE8D-65B4-4DBF-89BD-344C5D77A716}" destId="{76FAB3D2-C5D5-4E1C-822D-77D85806C1EF}" srcOrd="4" destOrd="0" presId="urn:microsoft.com/office/officeart/2005/8/layout/orgChart1"/>
    <dgm:cxn modelId="{7C772905-993B-4138-B044-E71F7BC3DBF1}" type="presParOf" srcId="{02EDCE8D-65B4-4DBF-89BD-344C5D77A716}" destId="{7F9F44E0-BD3E-48F3-A010-86052E01DCF8}" srcOrd="5" destOrd="0" presId="urn:microsoft.com/office/officeart/2005/8/layout/orgChart1"/>
    <dgm:cxn modelId="{CAAA8F0F-70C0-4A3D-A572-D279A2F2623C}" type="presParOf" srcId="{7F9F44E0-BD3E-48F3-A010-86052E01DCF8}" destId="{79B9F74F-1E46-4CE5-95CB-D0BB5E48BBFA}" srcOrd="0" destOrd="0" presId="urn:microsoft.com/office/officeart/2005/8/layout/orgChart1"/>
    <dgm:cxn modelId="{9BA32280-7C2B-436C-B974-FACBF277CD1E}" type="presParOf" srcId="{79B9F74F-1E46-4CE5-95CB-D0BB5E48BBFA}" destId="{287FD80B-7BCB-43BA-A80C-AF2428C7A6B3}" srcOrd="0" destOrd="0" presId="urn:microsoft.com/office/officeart/2005/8/layout/orgChart1"/>
    <dgm:cxn modelId="{6CCE6C3A-D3A4-42F0-9372-B3CB47157926}" type="presParOf" srcId="{79B9F74F-1E46-4CE5-95CB-D0BB5E48BBFA}" destId="{8A7B0739-375F-4556-890B-EACE5CD8F1CA}" srcOrd="1" destOrd="0" presId="urn:microsoft.com/office/officeart/2005/8/layout/orgChart1"/>
    <dgm:cxn modelId="{A84570AC-4B08-45FF-961F-D8C07B14B1D0}" type="presParOf" srcId="{7F9F44E0-BD3E-48F3-A010-86052E01DCF8}" destId="{F3001B31-0E82-44F0-9D5A-8282A8CF5630}" srcOrd="1" destOrd="0" presId="urn:microsoft.com/office/officeart/2005/8/layout/orgChart1"/>
    <dgm:cxn modelId="{75493D07-BC3D-4731-9623-ADEC2F898DBA}" type="presParOf" srcId="{7F9F44E0-BD3E-48F3-A010-86052E01DCF8}" destId="{F44ABE36-D6C4-440A-B09D-B3CC5B2B008C}" srcOrd="2" destOrd="0" presId="urn:microsoft.com/office/officeart/2005/8/layout/orgChart1"/>
    <dgm:cxn modelId="{97993556-BDA9-4717-8479-67117E1C9103}" type="presParOf" srcId="{02EDCE8D-65B4-4DBF-89BD-344C5D77A716}" destId="{7F589A79-A116-44CB-8F8A-43DD67362005}" srcOrd="6" destOrd="0" presId="urn:microsoft.com/office/officeart/2005/8/layout/orgChart1"/>
    <dgm:cxn modelId="{739394E4-F805-4029-A8CC-E1C85F85FFE2}" type="presParOf" srcId="{02EDCE8D-65B4-4DBF-89BD-344C5D77A716}" destId="{F0FF21BD-BF08-4499-82F4-923FE8D7BB1D}" srcOrd="7" destOrd="0" presId="urn:microsoft.com/office/officeart/2005/8/layout/orgChart1"/>
    <dgm:cxn modelId="{EBAB22B4-2AAD-4EBA-B2B8-7773E2AAD75D}" type="presParOf" srcId="{F0FF21BD-BF08-4499-82F4-923FE8D7BB1D}" destId="{548F2B37-4DD3-43B5-84DB-2996F3AD5A56}" srcOrd="0" destOrd="0" presId="urn:microsoft.com/office/officeart/2005/8/layout/orgChart1"/>
    <dgm:cxn modelId="{0E5D16B8-EE80-405B-99D4-88470993281F}" type="presParOf" srcId="{548F2B37-4DD3-43B5-84DB-2996F3AD5A56}" destId="{C3170DD4-41FC-4CD8-BEAA-25637DDB3BAC}" srcOrd="0" destOrd="0" presId="urn:microsoft.com/office/officeart/2005/8/layout/orgChart1"/>
    <dgm:cxn modelId="{1E42F60E-3A0A-4021-812C-C5C7E300E022}" type="presParOf" srcId="{548F2B37-4DD3-43B5-84DB-2996F3AD5A56}" destId="{D057333F-E431-4078-A06D-34EC089B531D}" srcOrd="1" destOrd="0" presId="urn:microsoft.com/office/officeart/2005/8/layout/orgChart1"/>
    <dgm:cxn modelId="{CE602962-F4AD-4D69-A45A-DC4CF39AAFEF}" type="presParOf" srcId="{F0FF21BD-BF08-4499-82F4-923FE8D7BB1D}" destId="{EE6C8EA2-59A5-4640-B132-A3421B8B4513}" srcOrd="1" destOrd="0" presId="urn:microsoft.com/office/officeart/2005/8/layout/orgChart1"/>
    <dgm:cxn modelId="{032FFC1B-8074-41A6-96D4-C19EBFDA3D2C}" type="presParOf" srcId="{F0FF21BD-BF08-4499-82F4-923FE8D7BB1D}" destId="{087C2D6E-AC85-4695-8256-F1800CD10DFE}" srcOrd="2" destOrd="0" presId="urn:microsoft.com/office/officeart/2005/8/layout/orgChart1"/>
    <dgm:cxn modelId="{9BA8AF1C-0376-4095-8737-2D925A0007E8}" type="presParOf" srcId="{0E1BB8A8-582D-4F4C-A59E-58995CBB329A}" destId="{C02A0381-0D66-46B2-9E78-E22BAA315E7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589A79-A116-44CB-8F8A-43DD67362005}">
      <dsp:nvSpPr>
        <dsp:cNvPr id="0" name=""/>
        <dsp:cNvSpPr/>
      </dsp:nvSpPr>
      <dsp:spPr>
        <a:xfrm>
          <a:off x="5730152" y="960124"/>
          <a:ext cx="201001" cy="35988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98887"/>
              </a:lnTo>
              <a:lnTo>
                <a:pt x="201001" y="359888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FAB3D2-C5D5-4E1C-822D-77D85806C1EF}">
      <dsp:nvSpPr>
        <dsp:cNvPr id="0" name=""/>
        <dsp:cNvSpPr/>
      </dsp:nvSpPr>
      <dsp:spPr>
        <a:xfrm>
          <a:off x="3212845" y="960124"/>
          <a:ext cx="2517306" cy="3598887"/>
        </a:xfrm>
        <a:custGeom>
          <a:avLst/>
          <a:gdLst/>
          <a:ahLst/>
          <a:cxnLst/>
          <a:rect l="0" t="0" r="0" b="0"/>
          <a:pathLst>
            <a:path>
              <a:moveTo>
                <a:pt x="2517306" y="0"/>
              </a:moveTo>
              <a:lnTo>
                <a:pt x="2517306" y="3598887"/>
              </a:lnTo>
              <a:lnTo>
                <a:pt x="0" y="359888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75C62F-0A91-4531-8EFC-06D661D61CAF}">
      <dsp:nvSpPr>
        <dsp:cNvPr id="0" name=""/>
        <dsp:cNvSpPr/>
      </dsp:nvSpPr>
      <dsp:spPr>
        <a:xfrm>
          <a:off x="5730152" y="960124"/>
          <a:ext cx="201001" cy="8805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0578"/>
              </a:lnTo>
              <a:lnTo>
                <a:pt x="201001" y="88057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4AC0D0-B350-4D2E-8307-AD789765B936}">
      <dsp:nvSpPr>
        <dsp:cNvPr id="0" name=""/>
        <dsp:cNvSpPr/>
      </dsp:nvSpPr>
      <dsp:spPr>
        <a:xfrm>
          <a:off x="3413847" y="2319278"/>
          <a:ext cx="1158152" cy="4020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001"/>
              </a:lnTo>
              <a:lnTo>
                <a:pt x="1158152" y="201001"/>
              </a:lnTo>
              <a:lnTo>
                <a:pt x="1158152" y="40200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E9AF85-7006-43CC-AE75-E0D266BB98CC}">
      <dsp:nvSpPr>
        <dsp:cNvPr id="0" name=""/>
        <dsp:cNvSpPr/>
      </dsp:nvSpPr>
      <dsp:spPr>
        <a:xfrm>
          <a:off x="2255694" y="2319278"/>
          <a:ext cx="1158152" cy="402003"/>
        </a:xfrm>
        <a:custGeom>
          <a:avLst/>
          <a:gdLst/>
          <a:ahLst/>
          <a:cxnLst/>
          <a:rect l="0" t="0" r="0" b="0"/>
          <a:pathLst>
            <a:path>
              <a:moveTo>
                <a:pt x="1158152" y="0"/>
              </a:moveTo>
              <a:lnTo>
                <a:pt x="1158152" y="201001"/>
              </a:lnTo>
              <a:lnTo>
                <a:pt x="0" y="201001"/>
              </a:lnTo>
              <a:lnTo>
                <a:pt x="0" y="40200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FDE9FD-854D-4F6D-BC4A-482DAD6F3E33}">
      <dsp:nvSpPr>
        <dsp:cNvPr id="0" name=""/>
        <dsp:cNvSpPr/>
      </dsp:nvSpPr>
      <dsp:spPr>
        <a:xfrm>
          <a:off x="4370998" y="960124"/>
          <a:ext cx="1359154" cy="880578"/>
        </a:xfrm>
        <a:custGeom>
          <a:avLst/>
          <a:gdLst/>
          <a:ahLst/>
          <a:cxnLst/>
          <a:rect l="0" t="0" r="0" b="0"/>
          <a:pathLst>
            <a:path>
              <a:moveTo>
                <a:pt x="1359154" y="0"/>
              </a:moveTo>
              <a:lnTo>
                <a:pt x="1359154" y="880578"/>
              </a:lnTo>
              <a:lnTo>
                <a:pt x="0" y="88057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E332BC-F225-451D-B0DE-B5DD4A32EDA7}">
      <dsp:nvSpPr>
        <dsp:cNvPr id="0" name=""/>
        <dsp:cNvSpPr/>
      </dsp:nvSpPr>
      <dsp:spPr>
        <a:xfrm>
          <a:off x="4773001" y="2973"/>
          <a:ext cx="1914301" cy="9571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Основные мероприятия аграрной реформы </a:t>
          </a:r>
          <a:endParaRPr kumimoji="0" lang="ru-RU" altLang="ru-RU" sz="1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П.А.Столыпина</a:t>
          </a:r>
          <a:endParaRPr kumimoji="0" lang="ru-RU" altLang="ru-RU" sz="1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4773001" y="2973"/>
        <a:ext cx="1914301" cy="957150"/>
      </dsp:txXfrm>
    </dsp:sp>
    <dsp:sp modelId="{E7DB5685-71F6-4264-9D46-16443200D7E4}">
      <dsp:nvSpPr>
        <dsp:cNvPr id="0" name=""/>
        <dsp:cNvSpPr/>
      </dsp:nvSpPr>
      <dsp:spPr>
        <a:xfrm>
          <a:off x="2456696" y="1362127"/>
          <a:ext cx="1914301" cy="9571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Создание новых форм землевладения и землепользования </a:t>
          </a:r>
          <a:endParaRPr kumimoji="0" lang="ru-RU" altLang="ru-RU" sz="1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2456696" y="1362127"/>
        <a:ext cx="1914301" cy="957150"/>
      </dsp:txXfrm>
    </dsp:sp>
    <dsp:sp modelId="{8C28BECD-8F56-4E8A-BF1D-26878C414824}">
      <dsp:nvSpPr>
        <dsp:cNvPr id="0" name=""/>
        <dsp:cNvSpPr/>
      </dsp:nvSpPr>
      <dsp:spPr>
        <a:xfrm>
          <a:off x="1298543" y="2721281"/>
          <a:ext cx="1914301" cy="9571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Отруб </a:t>
          </a:r>
          <a:endParaRPr kumimoji="0" lang="ru-RU" altLang="ru-RU" sz="1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1298543" y="2721281"/>
        <a:ext cx="1914301" cy="957150"/>
      </dsp:txXfrm>
    </dsp:sp>
    <dsp:sp modelId="{CE6D90D1-D3FC-46FC-8AEF-7BA4639C49D9}">
      <dsp:nvSpPr>
        <dsp:cNvPr id="0" name=""/>
        <dsp:cNvSpPr/>
      </dsp:nvSpPr>
      <dsp:spPr>
        <a:xfrm>
          <a:off x="3614849" y="2721281"/>
          <a:ext cx="1914301" cy="9571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Хутор </a:t>
          </a:r>
          <a:endParaRPr kumimoji="0" lang="ru-RU" altLang="ru-RU" sz="1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3614849" y="2721281"/>
        <a:ext cx="1914301" cy="957150"/>
      </dsp:txXfrm>
    </dsp:sp>
    <dsp:sp modelId="{B5BBAC28-E04B-468E-B862-2439CA7913BF}">
      <dsp:nvSpPr>
        <dsp:cNvPr id="0" name=""/>
        <dsp:cNvSpPr/>
      </dsp:nvSpPr>
      <dsp:spPr>
        <a:xfrm>
          <a:off x="5931154" y="1362127"/>
          <a:ext cx="1914301" cy="9571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Государственная помощь крестьянским хозяйствам</a:t>
          </a:r>
          <a:endParaRPr kumimoji="0" lang="ru-RU" altLang="ru-RU" sz="1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5931154" y="1362127"/>
        <a:ext cx="1914301" cy="957150"/>
      </dsp:txXfrm>
    </dsp:sp>
    <dsp:sp modelId="{287FD80B-7BCB-43BA-A80C-AF2428C7A6B3}">
      <dsp:nvSpPr>
        <dsp:cNvPr id="0" name=""/>
        <dsp:cNvSpPr/>
      </dsp:nvSpPr>
      <dsp:spPr>
        <a:xfrm>
          <a:off x="1298543" y="4080435"/>
          <a:ext cx="1914301" cy="9571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Переселение крестьян</a:t>
          </a:r>
          <a:endParaRPr kumimoji="0" lang="ru-RU" altLang="ru-RU" sz="1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1298543" y="4080435"/>
        <a:ext cx="1914301" cy="957150"/>
      </dsp:txXfrm>
    </dsp:sp>
    <dsp:sp modelId="{C3170DD4-41FC-4CD8-BEAA-25637DDB3BAC}">
      <dsp:nvSpPr>
        <dsp:cNvPr id="0" name=""/>
        <dsp:cNvSpPr/>
      </dsp:nvSpPr>
      <dsp:spPr>
        <a:xfrm>
          <a:off x="5931154" y="4080435"/>
          <a:ext cx="1914301" cy="9571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Развитие крестьянской кооперации</a:t>
          </a:r>
          <a:endParaRPr kumimoji="0" lang="ru-RU" altLang="ru-RU" sz="1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5931154" y="4080435"/>
        <a:ext cx="1914301" cy="9571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80835-EA36-423B-9D03-18C836AC809D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DA8D5-C0B7-422B-8BCD-8ED24D690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890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F53B-5B46-4B5F-9D2D-1BA3E6976A98}" type="datetime1">
              <a:rPr lang="ru-RU" smtClean="0"/>
              <a:t>01.03.2016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Подготовил: учитель истории и обществознания А.С. Гаврилов, 2015 г.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BF47-70C0-4926-B67D-3DF9E951B4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7728-29D2-428D-AA59-85F1BF6ABD08}" type="datetime1">
              <a:rPr lang="ru-RU" smtClean="0"/>
              <a:t>01.03.2016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Подготовил: учитель истории и обществознания А.С. Гаврилов, 2015 г.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BF47-70C0-4926-B67D-3DF9E951B4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31FC-B869-4F71-9BE3-1E1453FA2526}" type="datetime1">
              <a:rPr lang="ru-RU" smtClean="0"/>
              <a:t>01.03.2016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Подготовил: учитель истории и обществознания А.С. Гаврилов, 2015 г.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BF47-70C0-4926-B67D-3DF9E951B4C5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E52C-EC4E-4F8B-AD1F-79424E4148F9}" type="datetime1">
              <a:rPr lang="ru-RU" smtClean="0"/>
              <a:t>01.03.2016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Подготовил: учитель истории и обществознания А.С. Гаврилов, 2015 г.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BF47-70C0-4926-B67D-3DF9E951B4C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6492-29FC-4BDC-8468-7ED36487F606}" type="datetime1">
              <a:rPr lang="ru-RU" smtClean="0"/>
              <a:t>01.03.2016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Подготовил: учитель истории и обществознания А.С. Гаврилов, 2015 г.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BF47-70C0-4926-B67D-3DF9E951B4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2C82D-3A55-4843-8F45-6D0C0824E05F}" type="datetime1">
              <a:rPr lang="ru-RU" smtClean="0"/>
              <a:t>01.03.2016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Подготовил: учитель истории и обществознания А.С. Гаврилов, 2015 г.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BF47-70C0-4926-B67D-3DF9E951B4C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63D21-6D96-4EB7-BE84-D50639005834}" type="datetime1">
              <a:rPr lang="ru-RU" smtClean="0"/>
              <a:t>01.03.2016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Подготовил: учитель истории и обществознания А.С. Гаврилов, 2015 г.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BF47-70C0-4926-B67D-3DF9E951B4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4F08-4BE0-487D-978B-F9641EF3E02E}" type="datetime1">
              <a:rPr lang="ru-RU" smtClean="0"/>
              <a:t>01.03.2016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Подготовил: учитель истории и обществознания А.С. Гаврилов, 2015 г.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BF47-70C0-4926-B67D-3DF9E951B4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3141-42CB-48E0-B6B9-C001D2F016B3}" type="datetime1">
              <a:rPr lang="ru-RU" smtClean="0"/>
              <a:t>01.03.2016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Подготовил: учитель истории и обществознания А.С. Гаврилов, 2015 г.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BF47-70C0-4926-B67D-3DF9E951B4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EAF8-6C80-4490-A207-DFEF0900F6A1}" type="datetime1">
              <a:rPr lang="ru-RU" smtClean="0"/>
              <a:t>01.03.2016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Подготовил: учитель истории и обществознания А.С. Гаврилов, 2015 г.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BF47-70C0-4926-B67D-3DF9E951B4C5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FC7D-4665-4EE7-AAC2-35AFF83DA13B}" type="datetime1">
              <a:rPr lang="ru-RU" smtClean="0"/>
              <a:t>01.03.2016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Подготовил: учитель истории и обществознания А.С. Гаврилов, 2015 г.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BF47-70C0-4926-B67D-3DF9E951B4C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A645E00-6224-431A-B38A-73FE901B6770}" type="datetime1">
              <a:rPr lang="ru-RU" smtClean="0"/>
              <a:t>01.03.2016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Подготовил: учитель истории и обществознания А.С. Гаврилов, 2015 г.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C9BBF47-70C0-4926-B67D-3DF9E951B4C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Реформы Столыпина: «Тихая революция»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6381328"/>
            <a:ext cx="8273008" cy="14732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Подготовил: учитель истории и обществознания А.С. Гаврилов, </a:t>
            </a:r>
            <a:r>
              <a:rPr lang="ru-RU" dirty="0" smtClean="0">
                <a:solidFill>
                  <a:schemeClr val="tx1"/>
                </a:solidFill>
              </a:rPr>
              <a:t>2015 </a:t>
            </a:r>
            <a:r>
              <a:rPr lang="ru-RU" dirty="0" smtClean="0">
                <a:solidFill>
                  <a:schemeClr val="tx1"/>
                </a:solidFill>
              </a:rPr>
              <a:t>г.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72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Альтернатива общественного развития России в 1906 году.</a:t>
            </a:r>
            <a:endParaRPr lang="ru-RU" dirty="0"/>
          </a:p>
        </p:txBody>
      </p:sp>
      <p:pic>
        <p:nvPicPr>
          <p:cNvPr id="1026" name="Picture 2" descr="http://festival.1september.ru/articles/503783/img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802"/>
            <a:ext cx="9038595" cy="2910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Подготовил: учитель истории и обществознания А.С. Гаврилов, 2015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79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Петр Аркадьевич Столыпин</a:t>
            </a:r>
            <a:endParaRPr lang="ru-RU" dirty="0"/>
          </a:p>
        </p:txBody>
      </p:sp>
      <p:pic>
        <p:nvPicPr>
          <p:cNvPr id="2052" name="Picture 4" descr="http://upload.wikimedia.org/wikipedia/commons/f/fb/Stolypin_by_Repi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404664"/>
            <a:ext cx="3438607" cy="52668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relaxedInse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Подготовил: учитель истории и обществознания А.С. Гаврилов, 2015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82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39552" y="1874729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3200" dirty="0"/>
              <a:t>На какие части делится программа Столыпина? Назовите их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45913" y="2979158"/>
            <a:ext cx="81369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3200" dirty="0" smtClean="0"/>
              <a:t>Какую </a:t>
            </a:r>
            <a:r>
              <a:rPr lang="ru-RU" sz="3200" dirty="0"/>
              <a:t>часть Столыпин предлагал провести в жизнь немедленно, не дожидаясь созыва </a:t>
            </a:r>
            <a:r>
              <a:rPr lang="en-US" sz="3200" dirty="0"/>
              <a:t>II</a:t>
            </a:r>
            <a:r>
              <a:rPr lang="ru-RU" sz="3200" dirty="0"/>
              <a:t> Государственной думы и почему</a:t>
            </a:r>
            <a:r>
              <a:rPr lang="ru-RU" sz="3200" dirty="0" smtClean="0"/>
              <a:t>?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5090765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3200" dirty="0" smtClean="0"/>
              <a:t>Какие </a:t>
            </a:r>
            <a:r>
              <a:rPr lang="ru-RU" sz="3200" dirty="0"/>
              <a:t>еще реформы предлагал провести Столыпин П.А.?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Подготовил: учитель истории и обществознания А.С. Гаврилов, 2015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035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643591653"/>
              </p:ext>
            </p:extLst>
          </p:nvPr>
        </p:nvGraphicFramePr>
        <p:xfrm>
          <a:off x="0" y="1556792"/>
          <a:ext cx="91440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Подготовил: учитель истории и обществознания А.С. Гаврилов, 2015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70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Цели аграрной реформы </a:t>
            </a:r>
            <a:br>
              <a:rPr lang="ru-RU" dirty="0" smtClean="0"/>
            </a:br>
            <a:r>
              <a:rPr lang="ru-RU" dirty="0" smtClean="0"/>
              <a:t>П.А. Столыпина: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9" y="2492896"/>
            <a:ext cx="8424936" cy="3960440"/>
          </a:xfrm>
        </p:spPr>
        <p:txBody>
          <a:bodyPr>
            <a:normAutofit/>
          </a:bodyPr>
          <a:lstStyle/>
          <a:p>
            <a:r>
              <a:rPr lang="ru-RU" dirty="0"/>
              <a:t>Крестьян, рассредоточенных по хуторам, занятых своими хозяйствами, будет труднее поднять на бунт.</a:t>
            </a:r>
          </a:p>
          <a:p>
            <a:r>
              <a:rPr lang="ru-RU" dirty="0"/>
              <a:t>Создание широкого слоя мелких буржуазных собственников.</a:t>
            </a:r>
          </a:p>
          <a:p>
            <a:r>
              <a:rPr lang="ru-RU" dirty="0"/>
              <a:t>Стремление отвлечь внимание крестьян от идеи принудительного отчуждения помещичьих земель.</a:t>
            </a:r>
          </a:p>
          <a:p>
            <a:r>
              <a:rPr lang="ru-RU" dirty="0"/>
              <a:t>Продолжение модернизации страны.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Подготовил: учитель истории и обществознания А.С. Гаврилов, 2015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Цели  и  итоги реформы </a:t>
            </a:r>
            <a:r>
              <a:rPr lang="ru-RU" b="1" dirty="0" err="1"/>
              <a:t>П.А.Столыпина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190253"/>
              </p:ext>
            </p:extLst>
          </p:nvPr>
        </p:nvGraphicFramePr>
        <p:xfrm>
          <a:off x="0" y="2564904"/>
          <a:ext cx="9144000" cy="403372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571523"/>
                <a:gridCol w="4572477"/>
              </a:tblGrid>
              <a:tr h="1101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Цели реформы</a:t>
                      </a:r>
                      <a:endParaRPr lang="ru-RU" sz="2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Итоги реформы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344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«Успокоение» страны.</a:t>
                      </a:r>
                      <a:endParaRPr lang="ru-RU" sz="2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01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Создание слоя земельных собственников – социальной и экономической опоры монархии.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344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Продолжение процесса модернизации.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Подготовил: учитель истории и обществознания А.С. Гаврилов, 2015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42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47</TotalTime>
  <Words>234</Words>
  <Application>Microsoft Office PowerPoint</Application>
  <PresentationFormat>Экран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Реформы Столыпина: «Тихая революция»</vt:lpstr>
      <vt:lpstr>Альтернатива общественного развития России в 1906 году.</vt:lpstr>
      <vt:lpstr>Петр Аркадьевич Столыпин</vt:lpstr>
      <vt:lpstr>Презентация PowerPoint</vt:lpstr>
      <vt:lpstr>Презентация PowerPoint</vt:lpstr>
      <vt:lpstr>Цели аграрной реформы  П.А. Столыпина:</vt:lpstr>
      <vt:lpstr>Цели  и  итоги реформы П.А.Столыпина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Реформы Столыпина: «Тихая революция»</dc:title>
  <dc:creator>Александр</dc:creator>
  <cp:lastModifiedBy>Александр</cp:lastModifiedBy>
  <cp:revision>2</cp:revision>
  <dcterms:created xsi:type="dcterms:W3CDTF">2014-12-04T19:23:57Z</dcterms:created>
  <dcterms:modified xsi:type="dcterms:W3CDTF">2016-03-01T18:26:19Z</dcterms:modified>
</cp:coreProperties>
</file>