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2" r:id="rId15"/>
    <p:sldId id="274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322"/>
    <a:srgbClr val="411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8;&#1074;&#1086;&#1088;&#1095;&#1077;&#1089;&#1090;&#1074;&#1086;%20&#1056;.&#1056;&#1091;&#1075;&#1080;&#1085;&#1072;\Zvuk-vetra(muzofon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8;&#1074;&#1086;&#1088;&#1095;&#1077;&#1089;&#1090;&#1074;&#1086;%20&#1056;.&#1056;&#1091;&#1075;&#1080;&#1085;&#1072;\Hantyyskaya-narodnaya-pesnya-Bez-nazvaniya(muzofon.com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357297"/>
            <a:ext cx="5038328" cy="116682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3000396" cy="15668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  ПРОКОПЬЕВИЧ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РУГИН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(31.01.1939)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Творчество Р.Ругина\5612070c0c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557216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Творчество Р.Ругина\i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2857520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05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0004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ЛИТЕРАТУРНАЯ  ГОСТИНАЯ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428736"/>
            <a:ext cx="550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ПЕВЕЦ ЗАСНЕЖЕННОГО КРАЯ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66754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Салехард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картинки Роман Ругин Студен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5072098" cy="36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еверная панора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2500330" cy="317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encrypted-tbn2.gstatic.com/images?q=tbn:ANd9GcSezJJF6GjeHd51S6Lob1pvg2P5kJhFG4huaOvx-c7yFQUjWpm8d5yOUBD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28"/>
            <a:ext cx="242889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Олень-это жизнь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Творчество Р.Ругина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28680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оленевода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Творчество Р.Ругина\i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8687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Р.Ругина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Творчество Р.Ругина\i (2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2500330" cy="3429024"/>
          </a:xfrm>
          <a:prstGeom prst="rect">
            <a:avLst/>
          </a:prstGeom>
          <a:noFill/>
        </p:spPr>
      </p:pic>
      <p:pic>
        <p:nvPicPr>
          <p:cNvPr id="11267" name="Picture 3" descr="F:\Творчество Р.Ругина\i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2071702" cy="2928958"/>
          </a:xfrm>
          <a:prstGeom prst="rect">
            <a:avLst/>
          </a:prstGeom>
          <a:noFill/>
        </p:spPr>
      </p:pic>
      <p:pic>
        <p:nvPicPr>
          <p:cNvPr id="11268" name="Picture 4" descr="F:\Творчество Р.Ругина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52"/>
            <a:ext cx="2286016" cy="3000396"/>
          </a:xfrm>
          <a:prstGeom prst="rect">
            <a:avLst/>
          </a:prstGeom>
          <a:noFill/>
        </p:spPr>
      </p:pic>
      <p:pic>
        <p:nvPicPr>
          <p:cNvPr id="11269" name="Picture 5" descr="F:\Творчество Р.Ругина\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2"/>
            <a:ext cx="1928826" cy="3000396"/>
          </a:xfrm>
          <a:prstGeom prst="rect">
            <a:avLst/>
          </a:prstGeom>
          <a:noFill/>
        </p:spPr>
      </p:pic>
      <p:pic>
        <p:nvPicPr>
          <p:cNvPr id="11270" name="Picture 6" descr="F:\Творчество Р.Ругина\i (1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2500330" cy="2714644"/>
          </a:xfrm>
          <a:prstGeom prst="rect">
            <a:avLst/>
          </a:prstGeom>
          <a:noFill/>
        </p:spPr>
      </p:pic>
      <p:pic>
        <p:nvPicPr>
          <p:cNvPr id="11271" name="Picture 7" descr="F:\Творчество Р.Ругина\i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429000"/>
            <a:ext cx="1785950" cy="3071834"/>
          </a:xfrm>
          <a:prstGeom prst="rect">
            <a:avLst/>
          </a:prstGeom>
          <a:noFill/>
        </p:spPr>
      </p:pic>
      <p:pic>
        <p:nvPicPr>
          <p:cNvPr id="11272" name="Picture 8" descr="F:\Творчество Р.Ругина\i (1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785794"/>
            <a:ext cx="20717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сать стал в конце 50-х годов, дебютировав сборником стихов "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Лыланг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- Живая вода" (Тюмень, 1963). Выпустил в свет книги "Погоня" (1965), "Снежные мелодии" (1976), "Метель на ладони" (1986), "Солнце над снегами" (1986), "Ранний ледостав" (1988), "В ожидании сына" (1990), сборник избранных стихотворений "Много думная Обь" (1993). В соавторстве с хантыйским писателем П.Е. Салтыковым в 1973 году издал книгу для чтения младших школьников (на языке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шурышкарских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ханты) "Золотой огонек". Как один из зачинателей хантыйской литературы, он представлен в "Антологии литератур уральских народов" под редакцией Петера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Домокоша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и Петера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Хайду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изданной Финно-угорским институтом АН ВНР в Будапеште в издательстве "Европа" (1975), печатается во многих альманахах и журналах страны: "Дружба народов", "Москва", "Нева", "Сибирские огни", "Октябрь", "Аврора", "Урал", "Север" и других.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       В 1996 г. издал сборник произведений родного фольклора, готовит в свет 4-томное собрание сочинений.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       В 1996-1998 годах вышел трехтомник избранных произведений Р.П.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Ругина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      В последующие годы в различных центральных и региональных изданиях увидели свет 30 книг с его стихами, и прозой, фольклором. Публиковался во многих коллективных сборниках и антологиях. Отдельные стихи и проза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ямальского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автора переведены на финский, эстонский, французский, итальянский, венгерский, чешский, испанский, польский и английский языки. Большое внимание в своём творчестве Роман Прокопьевич уделяет мифологии народа ханты.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       В 2001 году вышла в свет книга избранных произведений, открывшая серию "Библиотека писателей Ямала".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       Два его стихотворения вошли в антологию мировой поэзии.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       Роман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Ругин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активно сотрудничает с композиторами округа и города Москвы, многие его стихи положены на музыку.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7000924" cy="928694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РУГИН Роман Прокопьевич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писатель и общественный деятель, Почётный гражданин г. Салехарда Ямало-Ненецкого АО, главный редактор журнала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меридиан", член Союза писателей СССР, Лауреат литературной премии Союза писателей России, академик, автор более 30 книг стихов и прозы.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643602"/>
          </a:xfrm>
        </p:spPr>
        <p:txBody>
          <a:bodyPr>
            <a:normAutofit fontScale="25000" lnSpcReduction="20000"/>
          </a:bodyPr>
          <a:lstStyle/>
          <a:p>
            <a:r>
              <a:rPr lang="ru-RU" b="1" i="1" dirty="0" smtClean="0"/>
              <a:t>       </a:t>
            </a:r>
            <a:br>
              <a:rPr lang="ru-RU" b="1" i="1" dirty="0" smtClean="0"/>
            </a:b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    		  Роман Прокопьевич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родился 31 января 1939 года в поселке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Питляр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	 			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Шурышкарского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района Ямало-Ненецкого автономного округа в семье 			обского  ханты.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 В 1958 году окончил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Салехардское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национальное педагогическое училище, затем был призван в ряды Советской Армии.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 В 1964 году поступил в Ленинградский государственный педагогический институт имени А. И. Герцена и окончил его в 1964 году по специальности педагогика и методика начального образования.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  С 1964 года по 1968 год работал вначале завучем, затем директором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Восяховской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восьмилетней школы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Шурышкарского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  С 1968 по 1972 год - инструктор Ямало-Ненецкого окружкома КПСС. Закончил трехгодичную заочную Высшую партийную школу при ЦК КПСС.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  С 1977 года - директор окружной санаторно-лесной школы № 2 в г. Салехарде, преподаватель истории КПСС и хантыйского языка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Салехардского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педучилища.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  С 1981 по 1984 год - инженер отдела охраны окружающей среды объединения «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Ямалнефтегазгеология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  С 1985 года - старший методист окружной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агиткультбригады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 За педагогическую деятельность награжден Почетной грамотой Министерства просвещения РСФСР, в 1970 году - медалью "За доблестный труд. В ознаменование 100-летия со дня рождения Владимира Ильича Ленина".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     В 1992 году становится редактором окружного историко-культурного, научно-популярного журнала "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меридиан", лидером литературно-культурной жизни региона.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 С 1983 года – член Союза писателей России (СССР). Широко известный публицист, прозаик, поэт. Писать стал в конце 50-х годов, дебютировав сборником стихов "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Лыланг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Живая вода" (Тюмень, 1963). 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    В 1996 г. издал сборник произведений родного фольклора, готовит в свет 4-томное собрание сочинений.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       В 1996-1998 годах вышел трехтомник избранных произведений Р.П.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Ругина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       В 2001 году вышла в свет книга избранных произведений, открывшая серию "Библиотека писателей Ямала".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       Два его стихотворения вошли в антологию мировой поэзии.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       Роман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Ругин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активно сотрудничает с композиторами округа и города Москвы, многие его стихи положены на музыку.</a:t>
            </a:r>
          </a:p>
          <a:p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«Поэзию ветра» посвятили 75-летию Романа Ругин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135732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 и звания: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1970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медалью «За доблестный труд» в ознаменование 100-летия со дня рождения Владимира Ильича Ленина.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1988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 звания Лауреата литературной премии Союза писателей России (СССР) «За прозу последних лет».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1990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премии Союза писателей РСФСР.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1999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60-летию со дня рождения награжден медалью ордена       «За заслуги перед Отечеством 2-ой степени».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 звания «Почетный гражданин города Салехарда».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2001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почетное звание «Заслуженный работник культуры Российской Федерации».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2005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звание «Почетный гражданин Ямало-Ненецкого автономного округа».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2007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звание «Легенда СМИ Ямала».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2010, 8 ноября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  звания Лауреата Всероссийской литературной премии им. Д.Н.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Мамина-Сибиряка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заслуги перед литературой.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 В настоящее время Роман Прокопьевич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пенсии и живет в городе Салехарде Ямало-Ненецкого автономного округа.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357297"/>
            <a:ext cx="5038328" cy="116682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3000396" cy="15668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  ПРОКОПЬЕВИЧ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РУГИН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(31.01.1939)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Творчество Р.Ругина\5612070c0c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557216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Творчество Р.Ругина\i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2857520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05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0004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ЛИТЕРАТУРНАЯ  ГОСТИНАЯ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428736"/>
            <a:ext cx="550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ПЕВЕЦ ЗАСНЕЖЕННОГО КРАЯ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66754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ЛИТЕРАТУРНАЯ ГОСТИНАЯ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Творчество Р.Ругина\potw_9_mar_2012_1332073444248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-vetr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29520" y="10715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695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Ругиных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Творчество Р.Ругина\142x130,fs-KORCHENKIN-03,01,GK-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307180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Творчество Р.Ругина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571504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Советы и наказы отца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Творчество Р.Ругина\142x130,fs-KORCHENKIN-03,01,GK-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929090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1785926"/>
            <a:ext cx="4000528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– то отец принес стопку книг и сказал: «Вот дети, хотите себе другой жизни, читайте эти умные книги…. Старайтесь, дети получить образование, я вам такой тяжелой доли, как моя не желаю»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Мама, мама…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Творчество Р.Ругин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4000528" cy="4857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428736"/>
            <a:ext cx="328614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незабываемых минут подарила она своим детям, сколько песен спела им. Простая хантыйская женщина, великая труженица и певунья, она безмерно любила своих детей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Hantyyskaya-narodnaya-pesnya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F:\Творчество Р.Ругина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43998" cy="528641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Разговор с родной землей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Творчество Р.Ругина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857628"/>
            <a:ext cx="457203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F:\Творчество Р.Ругина\i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714776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F:\Творчество Р.Ругина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142984"/>
            <a:ext cx="457203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72" y="1214422"/>
            <a:ext cx="1214446" cy="8252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Творчество Р.Ругина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воспоминания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войне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Творчество Р.Ругина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14340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Творчество Р.Ругина\i (7).jpg"/>
          <p:cNvPicPr>
            <a:picLocks noChangeAspect="1" noChangeArrowheads="1"/>
          </p:cNvPicPr>
          <p:nvPr/>
        </p:nvPicPr>
        <p:blipFill>
          <a:blip r:embed="rId3" cstate="print"/>
          <a:srcRect l="18929" r="16393"/>
          <a:stretch>
            <a:fillRect/>
          </a:stretch>
        </p:blipFill>
        <p:spPr bwMode="auto">
          <a:xfrm>
            <a:off x="500034" y="1214422"/>
            <a:ext cx="41434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171</Words>
  <Application>Microsoft Office PowerPoint</Application>
  <PresentationFormat>Экран (4:3)</PresentationFormat>
  <Paragraphs>39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</vt:lpstr>
      <vt:lpstr>ЛИТЕРАТУРНАЯ ГОСТИНАЯ</vt:lpstr>
      <vt:lpstr>Семья Ругиных</vt:lpstr>
      <vt:lpstr>Советы и наказы отца</vt:lpstr>
      <vt:lpstr>Мама, мама… </vt:lpstr>
      <vt:lpstr>Слайд 6</vt:lpstr>
      <vt:lpstr>Разговор с родной землей</vt:lpstr>
      <vt:lpstr>Слайд 8</vt:lpstr>
      <vt:lpstr>Детские воспоминания о войне</vt:lpstr>
      <vt:lpstr>Салехард</vt:lpstr>
      <vt:lpstr>Олень-это жизнь</vt:lpstr>
      <vt:lpstr>Праздник оленевода</vt:lpstr>
      <vt:lpstr>Произведения Р.Ругина</vt:lpstr>
      <vt:lpstr>Слайд 14</vt:lpstr>
      <vt:lpstr>РУГИН Роман Прокопьевич - писатель и общественный деятель, Почётный гражданин г. Салехарда Ямало-Ненецкого АО, главный редактор журнала "Ямальский меридиан", член Союза писателей СССР, Лауреат литературной премии Союза писателей России, академик, автор более 30 книг стихов и прозы.</vt:lpstr>
      <vt:lpstr>Награды и звания: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</dc:title>
  <cp:lastModifiedBy>Людмила</cp:lastModifiedBy>
  <cp:revision>114</cp:revision>
  <dcterms:modified xsi:type="dcterms:W3CDTF">2015-11-14T04:26:46Z</dcterms:modified>
</cp:coreProperties>
</file>