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2" r:id="rId2"/>
    <p:sldId id="345" r:id="rId3"/>
    <p:sldId id="346" r:id="rId4"/>
    <p:sldId id="348" r:id="rId5"/>
    <p:sldId id="349" r:id="rId6"/>
    <p:sldId id="351" r:id="rId7"/>
    <p:sldId id="355" r:id="rId8"/>
    <p:sldId id="357" r:id="rId9"/>
    <p:sldId id="359" r:id="rId10"/>
    <p:sldId id="377" r:id="rId11"/>
    <p:sldId id="3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018FB-FD65-452F-BAF3-2448C677357C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86078-A106-4874-AED4-E2B11B3AF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9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одуль Алые Паруса\А. Грин\А. Грин и его Блистающий мир\Алые паруса\lori-0000170741-ynd.jpg"/>
          <p:cNvPicPr>
            <a:picLocks noChangeAspect="1" noChangeArrowheads="1"/>
          </p:cNvPicPr>
          <p:nvPr/>
        </p:nvPicPr>
        <p:blipFill rotWithShape="1"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" r="3361" b="3818"/>
          <a:stretch/>
        </p:blipFill>
        <p:spPr bwMode="auto">
          <a:xfrm flipH="1">
            <a:off x="8258" y="10375"/>
            <a:ext cx="9100246" cy="680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764618" y="404665"/>
            <a:ext cx="7623806" cy="4104456"/>
          </a:xfrm>
          <a:prstGeom prst="rect">
            <a:avLst/>
          </a:prstGeom>
        </p:spPr>
        <p:txBody>
          <a:bodyPr wrap="squar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r">
              <a:spcAft>
                <a:spcPts val="0"/>
              </a:spcAft>
            </a:pPr>
            <a:r>
              <a:rPr lang="ru-RU" sz="3600" b="1" dirty="0">
                <a:ln w="19050" cap="flat" cmpd="sng" algn="ctr">
                  <a:solidFill>
                    <a:srgbClr val="00206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Алый парус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3600" b="1" dirty="0">
                <a:ln w="19050" cap="flat" cmpd="sng" algn="ctr">
                  <a:solidFill>
                    <a:srgbClr val="00206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</a:rPr>
              <a:t>надежды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030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Модуль Алые Паруса\иллюстрации\5 книга.jpg"/>
          <p:cNvPicPr/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240360" cy="429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admin\Рабочий стол\Модуль Алые Паруса\иллюстрации\В. Кетлинская о Грине.jpg"/>
          <p:cNvPicPr/>
          <p:nvPr/>
        </p:nvPicPr>
        <p:blipFill rotWithShape="1">
          <a:blip r:embed="rId3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" b="4768"/>
          <a:stretch/>
        </p:blipFill>
        <p:spPr bwMode="auto">
          <a:xfrm>
            <a:off x="2555776" y="1916832"/>
            <a:ext cx="6408712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0656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Модуль Алые Паруса\А. Грин\А. Грин и его Блистающий мир\Алые паруса\26393121_7127197_11951981_45741.gif"/>
          <p:cNvPicPr>
            <a:picLocks noChangeAspect="1" noChangeArrowheads="1" noCrop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31" y="15618"/>
            <a:ext cx="6232813" cy="68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5531" y="2924944"/>
            <a:ext cx="62007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Артур Грей: </a:t>
            </a:r>
          </a:p>
          <a:p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	ЧУДЕСА  </a:t>
            </a:r>
            <a:r>
              <a: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НАДО  ДЕЛАТЬ  </a:t>
            </a:r>
            <a:endPara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			СВОИМИ  </a:t>
            </a:r>
            <a:r>
              <a: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РУКАМИ !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0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А. Грин\Бегущая по волнам\85496431_grin1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431"/>
            <a:ext cx="4173015" cy="556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2627784" y="188640"/>
            <a:ext cx="6244376" cy="386055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r" rtl="0">
              <a:buNone/>
            </a:pPr>
            <a:r>
              <a:rPr lang="ru-RU" sz="3600" b="1" kern="10" spc="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50000">
                      <a:srgbClr val="009999"/>
                    </a:gs>
                    <a:gs pos="100000">
                      <a:srgbClr val="9999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Блистающий мир </a:t>
            </a:r>
          </a:p>
          <a:p>
            <a:pPr algn="r" rtl="0">
              <a:buNone/>
            </a:pPr>
            <a:r>
              <a:rPr lang="ru-RU" sz="3600" b="1" kern="10" spc="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50000">
                      <a:srgbClr val="009999"/>
                    </a:gs>
                    <a:gs pos="100000">
                      <a:srgbClr val="9999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Александра </a:t>
            </a:r>
          </a:p>
          <a:p>
            <a:pPr algn="r" rtl="0">
              <a:buNone/>
            </a:pPr>
            <a:r>
              <a:rPr lang="ru-RU" sz="3600" b="1" kern="10" spc="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50000">
                      <a:srgbClr val="009999"/>
                    </a:gs>
                    <a:gs pos="100000">
                      <a:srgbClr val="9999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Грина</a:t>
            </a:r>
            <a:endParaRPr lang="ru-RU" sz="3600" b="1" kern="10" spc="0" dirty="0">
              <a:ln w="19050">
                <a:solidFill>
                  <a:srgbClr val="002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50000">
                    <a:srgbClr val="009999"/>
                  </a:gs>
                  <a:gs pos="100000">
                    <a:srgbClr val="9999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817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admin\Рабочий стол\А. Грин\Алые паруса\111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2" y="853132"/>
            <a:ext cx="3816174" cy="603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е 11"/>
          <p:cNvSpPr txBox="1"/>
          <p:nvPr/>
        </p:nvSpPr>
        <p:spPr>
          <a:xfrm>
            <a:off x="539802" y="95861"/>
            <a:ext cx="756059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ru-RU" sz="4400" b="1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Книги  романтика  А.  Грина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C:\Documents and Settings\admin\Рабочий стол\Модуль Алые Паруса\иллюстрации\3 а книга.jpg"/>
          <p:cNvPicPr/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22" y="980728"/>
            <a:ext cx="4117234" cy="5550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7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А. Грин\Бегущая по волнам\Grin-BlistaushiyMir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3340"/>
            <a:ext cx="4163106" cy="624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Documents and Settings\admin\Рабочий стол\А. Грин\Бегущая по волнам\korabli_v_lisse.jpg"/>
          <p:cNvPicPr>
            <a:picLocks noChangeAspect="1" noChangeArrowheads="1"/>
          </p:cNvPicPr>
          <p:nvPr/>
        </p:nvPicPr>
        <p:blipFill>
          <a:blip r:embed="rId3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9776"/>
            <a:ext cx="4032448" cy="50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5501292"/>
            <a:ext cx="31333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Корабли в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Лиссе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72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Рабочий стол\А. Грин\Блистающий мир\5dde5eb8ef665aa2a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r="6293" b="42646"/>
          <a:stretch/>
        </p:blipFill>
        <p:spPr bwMode="auto">
          <a:xfrm>
            <a:off x="127162" y="692696"/>
            <a:ext cx="8909333" cy="50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4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Модуль Алые Паруса\иллюстрации\11 книга.jpg"/>
          <p:cNvPicPr/>
          <p:nvPr/>
        </p:nvPicPr>
        <p:blipFill rotWithShape="1"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/>
          <a:stretch/>
        </p:blipFill>
        <p:spPr bwMode="auto">
          <a:xfrm>
            <a:off x="179512" y="44624"/>
            <a:ext cx="4456601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Documents and Settings\admin\Рабочий стол\Модуль Алые Паруса\иллюстрации\4 книга.jpg"/>
          <p:cNvPicPr/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94" y="476672"/>
            <a:ext cx="4365306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39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А. Грин\Бегущая по волнам\begushhaya-po-volnam-audiokniga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2955"/>
            <a:ext cx="4119262" cy="65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Documents and Settings\admin\Рабочий стол\А. Грин\Бегущая по волнам\grin-alye-parusa-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126"/>
            <a:ext cx="4536504" cy="659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3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А. Грин\Бегущая по волнам\8278098_2.jpg"/>
          <p:cNvPicPr>
            <a:picLocks noChangeAspect="1" noChangeArrowheads="1"/>
          </p:cNvPicPr>
          <p:nvPr/>
        </p:nvPicPr>
        <p:blipFill rotWithShape="1"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27615" r="4101" b="30466"/>
          <a:stretch/>
        </p:blipFill>
        <p:spPr bwMode="auto">
          <a:xfrm>
            <a:off x="0" y="754516"/>
            <a:ext cx="91411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26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\Рабочий стол\А. Грин\Дорога в никуда\1771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/>
          <a:stretch/>
        </p:blipFill>
        <p:spPr bwMode="auto">
          <a:xfrm>
            <a:off x="251520" y="271670"/>
            <a:ext cx="4392488" cy="474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Documents and Settings\admin\Рабочий стол\Модуль Алые Паруса\иллюстрации\9 книга.jpg"/>
          <p:cNvPicPr/>
          <p:nvPr/>
        </p:nvPicPr>
        <p:blipFill>
          <a:blip r:embed="rId3">
            <a:lum bright="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3024"/>
            <a:ext cx="4283968" cy="5542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155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18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48</cp:revision>
  <dcterms:modified xsi:type="dcterms:W3CDTF">2016-02-14T17:10:58Z</dcterms:modified>
</cp:coreProperties>
</file>