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8" r:id="rId4"/>
    <p:sldId id="26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>
        <p:scale>
          <a:sx n="83" d="100"/>
          <a:sy n="83" d="100"/>
        </p:scale>
        <p:origin x="-76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Kry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5" y="1111970"/>
            <a:ext cx="8288558" cy="56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3"/>
          <p:cNvSpPr txBox="1"/>
          <p:nvPr/>
        </p:nvSpPr>
        <p:spPr>
          <a:xfrm>
            <a:off x="647694" y="188640"/>
            <a:ext cx="784862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 smtClean="0">
                <a:ln>
                  <a:noFill/>
                </a:ln>
                <a:solidFill>
                  <a:srgbClr val="3D5C00"/>
                </a:solidFill>
                <a:effectLst/>
                <a:latin typeface="Tahoma"/>
                <a:ea typeface="Calibri"/>
                <a:cs typeface="Times New Roman"/>
              </a:rPr>
              <a:t>Крым  и  </a:t>
            </a:r>
            <a:r>
              <a:rPr lang="ru-RU" sz="5400" b="1" dirty="0" err="1" smtClean="0">
                <a:ln>
                  <a:noFill/>
                </a:ln>
                <a:solidFill>
                  <a:srgbClr val="3D5C00"/>
                </a:solidFill>
                <a:effectLst/>
                <a:latin typeface="Tahoma"/>
                <a:ea typeface="Calibri"/>
                <a:cs typeface="Times New Roman"/>
              </a:rPr>
              <a:t>Гринландия</a:t>
            </a:r>
            <a:endParaRPr lang="ru-RU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34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А. Грин\Музеи\карта Гринландии--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" y="238622"/>
            <a:ext cx="8467566" cy="63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7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88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карта Гринландии\img9.jpg"/>
          <p:cNvPicPr/>
          <p:nvPr/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66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GALINA\Информация по темам\Карты\Россия\карта крыма.jpg"/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5698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е 3"/>
          <p:cNvSpPr txBox="1"/>
          <p:nvPr/>
        </p:nvSpPr>
        <p:spPr>
          <a:xfrm>
            <a:off x="1475656" y="94497"/>
            <a:ext cx="569579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>
                <a:ln>
                  <a:noFill/>
                </a:ln>
                <a:solidFill>
                  <a:srgbClr val="3D5C00"/>
                </a:solidFill>
                <a:effectLst/>
                <a:latin typeface="Tahoma"/>
                <a:ea typeface="Calibri"/>
                <a:cs typeface="Times New Roman"/>
              </a:rPr>
              <a:t>Карта  Крыма</a:t>
            </a:r>
            <a:endParaRPr lang="ru-RU" sz="6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045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10</cp:revision>
  <dcterms:modified xsi:type="dcterms:W3CDTF">2016-02-14T17:13:54Z</dcterms:modified>
</cp:coreProperties>
</file>