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9" r:id="rId2"/>
    <p:sldId id="277" r:id="rId3"/>
    <p:sldId id="278" r:id="rId4"/>
    <p:sldId id="289" r:id="rId5"/>
    <p:sldId id="290" r:id="rId6"/>
    <p:sldId id="295" r:id="rId7"/>
    <p:sldId id="340" r:id="rId8"/>
    <p:sldId id="343" r:id="rId9"/>
    <p:sldId id="344" r:id="rId10"/>
    <p:sldId id="34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18FB-FD65-452F-BAF3-2448C677357C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86078-A106-4874-AED4-E2B11B3AF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9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86078-A106-4874-AED4-E2B11B3AF9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5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Модуль Алые Паруса\иллюстрации\Грин-Александр.....jpg"/>
          <p:cNvPicPr/>
          <p:nvPr/>
        </p:nvPicPr>
        <p:blipFill rotWithShape="1"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r="6559" b="3210"/>
          <a:stretch/>
        </p:blipFill>
        <p:spPr bwMode="auto">
          <a:xfrm>
            <a:off x="395536" y="332656"/>
            <a:ext cx="4680520" cy="604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r="20839"/>
          <a:stretch/>
        </p:blipFill>
        <p:spPr bwMode="auto">
          <a:xfrm>
            <a:off x="4716016" y="2996952"/>
            <a:ext cx="403244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4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А. Грин\Алые паруса\на могиле.jpg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4" y="116633"/>
            <a:ext cx="8816684" cy="66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601" y="5589240"/>
            <a:ext cx="8258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могиле А. Грина в Старом Крыму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7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А. Грин\о писателе\G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6684"/>
            <a:ext cx="394169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1462" y="428178"/>
            <a:ext cx="35589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</a:rPr>
              <a:t>Алекса́ндр</a:t>
            </a:r>
            <a:r>
              <a:rPr lang="ru-RU" sz="3600" b="1" dirty="0">
                <a:solidFill>
                  <a:srgbClr val="002060"/>
                </a:solidFill>
              </a:rPr>
              <a:t> Грин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/>
              <a:t>(</a:t>
            </a:r>
            <a:r>
              <a:rPr lang="ru-RU" sz="2800" b="1" i="1" dirty="0" err="1"/>
              <a:t>Алекса́ндр</a:t>
            </a:r>
            <a:r>
              <a:rPr lang="ru-RU" sz="2800" b="1" i="1" dirty="0"/>
              <a:t> </a:t>
            </a:r>
            <a:r>
              <a:rPr lang="ru-RU" sz="2800" b="1" i="1" dirty="0" err="1"/>
              <a:t>Степа́нович</a:t>
            </a:r>
            <a:r>
              <a:rPr lang="ru-RU" sz="2800" b="1" i="1" dirty="0"/>
              <a:t> </a:t>
            </a:r>
            <a:r>
              <a:rPr lang="ru-RU" sz="2800" b="1" i="1" dirty="0" err="1"/>
              <a:t>Грине́вский</a:t>
            </a:r>
            <a:r>
              <a:rPr lang="ru-RU" sz="2800" b="1" i="1" dirty="0"/>
              <a:t>)</a:t>
            </a:r>
            <a:r>
              <a:rPr lang="ru-RU" sz="2800" b="1" dirty="0"/>
              <a:t>; </a:t>
            </a:r>
          </a:p>
          <a:p>
            <a:r>
              <a:rPr lang="ru-RU" sz="2000" b="1" dirty="0">
                <a:latin typeface="Arial Narrow" panose="020B0606020202030204" pitchFamily="34" charset="0"/>
              </a:rPr>
              <a:t>11 августа [23 августа]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1880</a:t>
            </a:r>
            <a:r>
              <a:rPr lang="ru-RU" sz="2000" b="1" dirty="0">
                <a:latin typeface="Arial Narrow" panose="020B0606020202030204" pitchFamily="34" charset="0"/>
              </a:rPr>
              <a:t>,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город </a:t>
            </a:r>
            <a:r>
              <a:rPr lang="ru-RU" sz="2000" b="1" dirty="0">
                <a:latin typeface="Arial Narrow" panose="020B0606020202030204" pitchFamily="34" charset="0"/>
              </a:rPr>
              <a:t>Слободской,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Вятской </a:t>
            </a:r>
            <a:r>
              <a:rPr lang="ru-RU" sz="2000" b="1" dirty="0">
                <a:latin typeface="Arial Narrow" panose="020B0606020202030204" pitchFamily="34" charset="0"/>
              </a:rPr>
              <a:t>губернии,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Российской </a:t>
            </a:r>
            <a:r>
              <a:rPr lang="ru-RU" sz="2000" b="1" dirty="0">
                <a:latin typeface="Arial Narrow" panose="020B0606020202030204" pitchFamily="34" charset="0"/>
              </a:rPr>
              <a:t>империи —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8 </a:t>
            </a:r>
            <a:r>
              <a:rPr lang="ru-RU" sz="2000" b="1" dirty="0">
                <a:latin typeface="Arial Narrow" panose="020B0606020202030204" pitchFamily="34" charset="0"/>
              </a:rPr>
              <a:t>июля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1932</a:t>
            </a:r>
            <a:r>
              <a:rPr lang="ru-RU" sz="2000" b="1" dirty="0">
                <a:latin typeface="Arial Narrow" panose="020B0606020202030204" pitchFamily="34" charset="0"/>
              </a:rPr>
              <a:t>,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город </a:t>
            </a:r>
            <a:r>
              <a:rPr lang="ru-RU" sz="2000" b="1" dirty="0">
                <a:latin typeface="Arial Narrow" panose="020B0606020202030204" pitchFamily="34" charset="0"/>
              </a:rPr>
              <a:t>Старый Крым, СССР)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— </a:t>
            </a:r>
            <a:r>
              <a:rPr lang="ru-RU" sz="2000" b="1" dirty="0">
                <a:latin typeface="Arial Narrow" panose="020B0606020202030204" pitchFamily="34" charset="0"/>
              </a:rPr>
              <a:t>русский писатель-прозаик, поэт, представитель неоромантизма,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автор </a:t>
            </a:r>
            <a:r>
              <a:rPr lang="ru-RU" sz="2000" b="1" dirty="0">
                <a:latin typeface="Arial Narrow" panose="020B0606020202030204" pitchFamily="34" charset="0"/>
              </a:rPr>
              <a:t>философско-психологических,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с </a:t>
            </a:r>
            <a:r>
              <a:rPr lang="ru-RU" sz="2000" b="1" dirty="0">
                <a:latin typeface="Arial Narrow" panose="020B0606020202030204" pitchFamily="34" charset="0"/>
              </a:rPr>
              <a:t>элементами символической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фантастики</a:t>
            </a:r>
            <a:r>
              <a:rPr lang="ru-RU" sz="2000" b="1" dirty="0">
                <a:latin typeface="Arial Narrow" panose="020B0606020202030204" pitchFamily="34" charset="0"/>
              </a:rPr>
              <a:t>,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427200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А. Грин\о писателе\ГриневскаяАннаСтепанов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933" r="5500" b="3376"/>
          <a:stretch/>
        </p:blipFill>
        <p:spPr bwMode="auto">
          <a:xfrm>
            <a:off x="4788024" y="904262"/>
            <a:ext cx="3314700" cy="472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А. Грин\о писателе\ГриневскийСтепанЕвсее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2" y="895134"/>
            <a:ext cx="3258296" cy="47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63075" y="5630524"/>
            <a:ext cx="32565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Гриневская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Анна Степановна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602" y="5589240"/>
            <a:ext cx="31283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Гриневский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Степан Евсеевич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0749" y="183599"/>
            <a:ext cx="35750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Родители писателя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77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А. Грин\о писателе\Александр Грин с первой женой Верой в деревне Великий Бор под Пинегой, 1911 г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"/>
          <a:stretch/>
        </p:blipFill>
        <p:spPr bwMode="auto">
          <a:xfrm>
            <a:off x="899592" y="355287"/>
            <a:ext cx="7425561" cy="52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577245"/>
            <a:ext cx="70567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С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первой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женой Верой в деревне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Великий Бор под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П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инегой. 1911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032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А. Грин\о писателе\Александр Грин с женой Ниной. В 1924 году Грин и его жена Н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36" y="116632"/>
            <a:ext cx="410571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4001" y="5661248"/>
            <a:ext cx="31325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женой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Ниной.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1924 год. Крым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C:\Documents and Settings\admin\Рабочий стол\А. Грин\о писателе\Гуль, любимый ястреб Грина (1929 г.). Ему посвящён рассказ «История одного ястреба»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92" y="272977"/>
            <a:ext cx="33074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2790" y="4876418"/>
            <a:ext cx="29434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Гуль –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любимый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ястреб А. Грина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45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. Грин\о писателе\Дом-музей А. С. Грина, Киров. Здесь прошло детство будущего писателя в 1881—1894 гг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b="4317"/>
          <a:stretch/>
        </p:blipFill>
        <p:spPr bwMode="auto">
          <a:xfrm>
            <a:off x="824792" y="764704"/>
            <a:ext cx="50332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6901" y="4487092"/>
            <a:ext cx="44279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Дом-музей А. Грина г. Киров.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Здесь прошло детство писателя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C:\Documents and Settings\admin\Рабочий стол\А. Грин\о писателе\Молодой Грин. Бюст на набережной Грина в г. Киров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r="22597"/>
          <a:stretch/>
        </p:blipFill>
        <p:spPr bwMode="auto">
          <a:xfrm>
            <a:off x="5945453" y="764704"/>
            <a:ext cx="24251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633" y="4302427"/>
            <a:ext cx="3051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Молодой Грин.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Бюст на набережной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г. Кирове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04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А. Грин\Музеи\12690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2" y="260648"/>
            <a:ext cx="7576932" cy="56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1907703" y="5953895"/>
            <a:ext cx="5668645" cy="6496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kern="1200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Музей А. Грина в Феодосии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770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одуль Алые Паруса\А. Грин\Музеи\4staryykr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8" y="245717"/>
            <a:ext cx="8240898" cy="53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5717" y="5748587"/>
            <a:ext cx="6006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Домик А. Грина в Старом Крыму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01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Модуль Алые Паруса\А. Грин\о писателе\в послели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5" y="743676"/>
            <a:ext cx="7784088" cy="52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27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133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25</cp:revision>
  <dcterms:modified xsi:type="dcterms:W3CDTF">2016-02-17T15:35:04Z</dcterms:modified>
</cp:coreProperties>
</file>