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12" r:id="rId7"/>
    <p:sldId id="256" r:id="rId8"/>
    <p:sldId id="264" r:id="rId9"/>
    <p:sldId id="265" r:id="rId10"/>
    <p:sldId id="271" r:id="rId11"/>
    <p:sldId id="272" r:id="rId12"/>
    <p:sldId id="273" r:id="rId13"/>
    <p:sldId id="274" r:id="rId14"/>
    <p:sldId id="267" r:id="rId15"/>
    <p:sldId id="266" r:id="rId16"/>
    <p:sldId id="268" r:id="rId17"/>
    <p:sldId id="269" r:id="rId18"/>
    <p:sldId id="275" r:id="rId19"/>
    <p:sldId id="281" r:id="rId20"/>
    <p:sldId id="276" r:id="rId21"/>
    <p:sldId id="284" r:id="rId22"/>
    <p:sldId id="283" r:id="rId23"/>
    <p:sldId id="280" r:id="rId24"/>
    <p:sldId id="285" r:id="rId25"/>
    <p:sldId id="31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8000">
              <a:schemeClr val="accent3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FEAD-468A-4EF1-9970-415F7A62E2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F6DF-587A-4BA3-867C-2E4903698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raznesi.info/uploads/avatar/12020df8fe49f4a97cdee8d8c1f4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83842" cy="648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&amp;zhcy;&amp;ucy;&amp;rcy;&amp;ncy;&amp;acy;&amp;lcy; &quot;&amp;Ncy;&amp;acy;&amp;shcy; &amp;scy;&amp;ocy;&amp;vcy;&amp;rcy;&amp;iecy;&amp;mcy;&amp;iecy;&amp;ncy;&amp;ncy;&amp;icy;&amp;k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1643074" cy="259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&amp;zhcy;&amp;ucy;&amp;rcy;&amp;ncy;&amp;acy;&amp;lcy; &quot;&amp;Mcy;&amp;ocy;&amp;scy;&amp;kcy;&amp;vcy;&amp;a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357298"/>
            <a:ext cx="28670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&quot;&amp;Lcy;&amp;icy;&amp;tcy;&amp;iecy;&amp;rcy;&amp;acy;&amp;tcy;&amp;ucy;&amp;rcy;&amp;ncy;&amp;acy;&amp;yacy; &amp;ucy;&amp;chcy;&amp;iecy;&amp;bcy;&amp;acy;&quot; - &amp;shcy;&amp;kcy;&amp;ocy;&amp;lcy;&amp;acy; &amp;bcy;&amp;ucy;&amp;dcy;&amp;ucy;&amp;shchcy;&amp;icy;&amp;khcy; &amp;kcy;&amp;lcy;&amp;acy;&amp;scy;&amp;scy;&amp;icy;&amp;kcy;&amp;ocy;&amp;vcy; &quot; &amp;Pcy;&amp;iecy;&amp;rcy;&amp;iecy;&amp;pcy;&amp;rcy;&amp;acy;&amp;v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928934"/>
            <a:ext cx="25812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2" name="Picture 10" descr="home7_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57562"/>
            <a:ext cx="2105025" cy="296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4" name="Picture 12" descr="&amp;zhcy;&amp;ucy;&amp;rcy;&amp;ncy;&amp;acy;&amp;lcy; &quot;&amp;Pcy;&amp;ocy;&amp;dcy;&amp;hardcy;&amp;iecy;&amp;mcy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42852"/>
            <a:ext cx="1704975" cy="265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www.booksite.ru/fulltext/mas/tera/rus/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8859" y="3929066"/>
            <a:ext cx="440514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www.xn--35-dlcmp7ch.xn--p1ai/wp-content/uploads/2013/06/most_13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214686"/>
            <a:ext cx="447253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http://cs9328.vk.me/u20500218/113159707/x_e56bbae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214290"/>
            <a:ext cx="5286412" cy="352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1" name="Рисунок 4" descr="&amp;Rcy;&amp;acy;&amp;jcy;&amp;scy;&amp;kcy;&amp;icy;&amp;iecy; &amp;khcy;&amp;ucy;&amp;tcy;&amp;ocy;&amp;rcy;&amp;acy; &amp;icy; &amp;dcy;&amp;rcy;&amp;ucy;&amp;gcy;&amp;icy;&amp;iecy; &amp;rcy;&amp;acy;&amp;scy;&amp;scy;&amp;kcy;&amp;acy;&amp;zcy;&amp;ycy;. &amp;Scy;&amp;vcy;&amp;yacy;&amp;shchcy;&amp;iecy;&amp;ncy;&amp;ncy;&amp;icy;&amp;kcy; &amp;YAcy;&amp;rcy;&amp;ocy;&amp;scy;&amp;lcy;&amp;acy;&amp;vcy; &amp;SHcy;&amp;icy;&amp;pcy;&amp;ocy;&amp;vcy;. &amp;Scy;&amp;tcy;&amp;acy;&amp;tcy;&amp;softcy;&amp;icy; &amp;kcy;&amp;ocy;&amp;mcy;&amp;pcy;&amp;acy;&amp;ncy;&amp;icy;&amp;icy; &quot;&amp;Pcy;&amp;Rcy;&amp;Acy;&amp;Vcy;&amp;Ocy;&amp;Scy;&amp;Lcy;&amp;Acy;&amp;Vcy;&amp;Ncy;&amp;Ycy;&amp;IEcy; &amp;Kcy;&amp;Ncy;&amp;Icy;&amp;Gcy;&amp;Icy; - &amp;Pcy;&amp;Ocy;&amp;CHcy;&amp;Tcy;&amp;Ocy;&amp;J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371692" cy="547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2" name="Picture 6" descr="http://www.eu-asien.de/assets/images/russland/Basilius_Kathedrale_Moskau-marked-mark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785794"/>
            <a:ext cx="3571900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://static.panoramio.com/photos/large/447169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14488"/>
            <a:ext cx="432473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encrypted-tbn3.gstatic.com/images?q=tbn:ANd9GcQh-zy5R4ji6eQag-larm5lCLHbvV6ukQJ7Z4oBKeYQDivo2O9z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1804749" cy="2786082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SDC1h_PbTZlcoWVgjtXTQ_34ufep-irwyVO_C6qP1fnPb6Qm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2033589" cy="2810825"/>
          </a:xfrm>
          <a:prstGeom prst="rect">
            <a:avLst/>
          </a:prstGeom>
          <a:noFill/>
        </p:spPr>
      </p:pic>
      <p:pic>
        <p:nvPicPr>
          <p:cNvPr id="5126" name="Picture 6" descr="https://encrypted-tbn3.gstatic.com/images?q=tbn:ANd9GcSaIN3omevT61ApnuE612jZ3lYSCbi1r9qMDbMbXFpOTyaXiib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876"/>
            <a:ext cx="1734922" cy="2428892"/>
          </a:xfrm>
          <a:prstGeom prst="rect">
            <a:avLst/>
          </a:prstGeom>
          <a:noFill/>
        </p:spPr>
      </p:pic>
      <p:pic>
        <p:nvPicPr>
          <p:cNvPr id="5130" name="Picture 10" descr="https://encrypted-tbn2.gstatic.com/images?q=tbn:ANd9GcSCTeHdFBHjPe5uPkt36RhXtbAp2-v-UD1mroiSeyYXTGK9xj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00042"/>
            <a:ext cx="1604406" cy="2428892"/>
          </a:xfrm>
          <a:prstGeom prst="rect">
            <a:avLst/>
          </a:prstGeom>
          <a:noFill/>
        </p:spPr>
      </p:pic>
      <p:pic>
        <p:nvPicPr>
          <p:cNvPr id="5131" name="Рисунок 10" descr="&amp;Tcy;&amp;Ocy;&amp;Scy;&amp;Kcy;&amp;Ucy;&amp;YUcy;&amp;SHCHcy;&amp;Icy;&amp;IEcy; &amp;Pcy;&amp;Ocy; &amp;Ncy;&amp;IEcy;&amp;Bcy;&amp;IEcy;&amp;Scy;&amp;Acy;&amp;Mcy; &amp;scy;&amp;vcy;&amp;yacy;&amp;shchcy;&amp;iecy;&amp;ncy;&amp;ncy;&amp;icy;&amp;kcy; &amp;YAcy;&amp;rcy;&amp;ocy;&amp;scy;&amp;lcy;&amp;acy;&amp;vcy; &amp;SHcy;&amp;icy;&amp;pcy;&amp;ocy;&amp;v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714356"/>
            <a:ext cx="3357554" cy="53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p-g.ru/wp-content/uploads/2013/02/2-13-%D0%BE_ya_resiz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3500462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irc_mi" descr="http://xn--b1afkimsn3a.xn--p1ai/map/iverskoe/images/sobor_varvar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71480"/>
            <a:ext cx="3500462" cy="544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rc_mi" descr="http://svavva.ru/wp-content/up/77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143116"/>
            <a:ext cx="5934075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7" name="Рисунок 13" descr="&amp;Acy;&amp;rcy;&amp;khcy;&amp;icy;&amp;mcy;&amp;acy;&amp;ncy;&amp;dcy;&amp;rcy;&amp;icy;&amp;tcy; &amp;Tcy;&amp;icy;&amp;khcy;&amp;ocy;&amp;ncy; &amp;Ncy;&amp;iecy;&amp;scy;&amp;vcy;&amp;yacy;&amp;tcy;&amp;ycy;&amp;iecy; &amp;scy;&amp;vcy;&amp;yacy;&amp;tcy;&amp;ycy;&amp;iecy; &amp;icy; &amp;dcy;&amp;rcy;&amp;ucy;&amp;gcy;&amp;icy;&amp;iecy; &amp;rcy;&amp;acy;&amp;scy;&amp;scy;&amp;kcy;&amp;acy;&amp;zcy;&amp;ycy; 2011 FB2/EPUB/TXT &amp;scy;&amp;kcy;&amp;acy;&amp;chcy;&amp;acy;&amp;tcy;&amp;softcy; &amp;tcy;&amp;ocy;&amp;rcy;&amp;rcy;&amp;iecy;&amp;ncy;&amp;tcy;- kastorrka.c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3381656" cy="54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err="1" smtClean="0"/>
              <a:t>Рюшечки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Garamond Premr Pro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50057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Она помнит момент, как увидела на своей подружке новое платьице с </a:t>
            </a:r>
            <a:r>
              <a:rPr lang="ru-RU" dirty="0" err="1" smtClean="0"/>
              <a:t>рюшечками</a:t>
            </a:r>
            <a:r>
              <a:rPr lang="ru-RU" dirty="0" smtClean="0"/>
              <a:t>. И этим </a:t>
            </a:r>
            <a:r>
              <a:rPr lang="ru-RU" dirty="0" err="1" smtClean="0"/>
              <a:t>рюшечкам</a:t>
            </a:r>
            <a:r>
              <a:rPr lang="ru-RU" dirty="0" smtClean="0"/>
              <a:t> позавидовала. А </a:t>
            </a:r>
            <a:r>
              <a:rPr lang="ru-RU" dirty="0" err="1" smtClean="0"/>
              <a:t>рюшечки</a:t>
            </a:r>
            <a:r>
              <a:rPr lang="ru-RU" dirty="0" smtClean="0"/>
              <a:t>, если кто не знает, это сборчатые полоски материи, которые пришиваются к плечикам, рукавчикам, — чепуха в общем. Потом девочка позавидовала новым коричневым туфелькам другой подруги. </a:t>
            </a:r>
          </a:p>
          <a:p>
            <a:r>
              <a:rPr lang="ru-RU" dirty="0" smtClean="0"/>
              <a:t>А через зависть в нее вошли и прочие погибельные для души страсти.</a:t>
            </a:r>
            <a:endParaRPr lang="ru-RU" dirty="0"/>
          </a:p>
        </p:txBody>
      </p:sp>
      <p:pic>
        <p:nvPicPr>
          <p:cNvPr id="1028" name="Picture 4" descr="http://mediasubs.ru/group/uploads/sr/srostki/image/1393511130-598409-3673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71546"/>
            <a:ext cx="4381500" cy="329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Рисунок 64" descr="achuv: &amp;Rcy;&amp;yucy;&amp;shcy;&amp;iecy;&amp;chcy;&amp;kcy;&amp;i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389067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рыбы от святителя Николая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67" descr="&amp;Pcy;&amp;rcy;&amp;acy;&amp;vcy;&amp;ocy;&amp;scy;&amp;lcy;&amp;acy;&amp;vcy;&amp;ncy;&amp;ycy;&amp;jcy; &amp;zhcy;&amp;iecy;&amp;ncy;&amp;scy;&amp;kcy;&amp;icy;&amp;jcy; &amp;zhcy;&amp;ucy;&amp;rcy;&amp;ncy;&amp;acy;&amp;lcy; - &amp;Scy;&amp;acy;&amp;mcy;&amp;acy;&amp;rcy;&amp;yacy;&amp;ncy;&amp;k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41814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4929198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Приближался праздник Троицы, особо почитаемый в здешних краях, а значит — с обязательными рыбными пирогами, но в деревне, где проживал священник, ни одного рыбака не осталось. А ему никак не хотелось оставить соседей без праздничного пирога. Вот и пришлось — взять удочку и спуститься к реке.</a:t>
            </a:r>
            <a:endParaRPr lang="ru-RU" dirty="0"/>
          </a:p>
        </p:txBody>
      </p:sp>
      <p:pic>
        <p:nvPicPr>
          <p:cNvPr id="7" name="Рисунок 73" descr="&amp;Scy;&amp;vcy;&amp;yacy;&amp;shchcy;&amp;iecy;&amp;ncy;&amp;ncy;&amp;icy;&amp;kcy; &amp;YAcy;&amp;rcy;&amp;ocy;&amp;scy;&amp;lcy;&amp;acy;&amp;vcy; &amp;SHcy;&amp;icy;&amp;pcy;&amp;ocy;&amp;vcy; &amp;Dcy;&amp;ocy;&amp;ncy;&amp;scy;&amp;kcy;&amp;ocy;&amp;jcy; &amp;scy;&amp;tcy;&amp;acy;&amp;vcy;&amp;rcy;&amp;ocy;&amp;pcy;&amp;icy;&amp;gcy;&amp;icy;&amp;acy;&amp;lcy;&amp;softcy;&amp;ncy;&amp;ycy;&amp;jcy; &amp;mcy;&amp;ucy;&amp;zhcy;&amp;scy;&amp;kcy;&amp;ocy;&amp;jcy; &amp;mcy;&amp;ocy;&amp;ncy;&amp;acy;&amp;scy;&amp;tcy;&amp;ycy;&amp;rcy;&amp;soft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7298"/>
            <a:ext cx="4071966" cy="305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Драма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&amp;Ocy;&amp;bcy;&amp;ocy;&amp;icy; &amp;Pcy;&amp;tcy;&amp;icy;&amp;tscy;&amp;ycy; &amp;Ucy;&amp;tcy;&amp;kcy;&amp;icy; &amp;ZHcy;&amp;icy;&amp;vcy;&amp;ocy;&amp;tcy;&amp;ncy;&amp;ycy;&amp;iecy; &amp;Fcy;&amp;ocy;&amp;tcy;&amp;ocy; 2206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742175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357826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Ты, батюшка, помолись за них, если можно, — </a:t>
            </a:r>
            <a:r>
              <a:rPr lang="ru-RU" sz="2400" dirty="0" err="1" smtClean="0"/>
              <a:t>попро</a:t>
            </a:r>
            <a:r>
              <a:rPr lang="ru-RU" sz="2400" dirty="0" smtClean="0"/>
              <a:t>- сил капитан, — совсем уж существа отчаянные, без- защитные.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&amp;vcy;&amp;acy;&amp;lcy;&amp;soft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000132"/>
          </a:xfrm>
        </p:spPr>
        <p:txBody>
          <a:bodyPr/>
          <a:lstStyle/>
          <a:p>
            <a:r>
              <a:rPr lang="ru-RU" dirty="0" smtClean="0"/>
              <a:t>Святое дело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&amp;Fcy;&amp;ocy;&amp;tcy;&amp;ocy;&amp;scy;&amp;acy;&amp;jcy;&amp;tcy; &amp;Vcy;&amp;lcy;&amp;acy;&amp;dcy;&amp;icy;&amp;mcy;&amp;icy;&amp;rcy;&amp;acy; &amp;Pcy;&amp;ocy;&amp;bcy;&amp;iecy;&amp;dcy;&amp;icy;&amp;ncy;&amp;scy;&amp;kcy;&amp;ocy;&amp;g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14422"/>
            <a:ext cx="523878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42926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храме тихо, чисто, светло, образа украшены тонкими березовыми веточками с клейкой листвой — пахнет луговой свежестью, пахнет наступающим летом… Троица!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Райские хутора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&amp;Scy;&amp;tcy;&amp;acy;&amp;rcy;&amp;icy;&amp;kcy;&amp;i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713865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Vcy;&amp;ocy;&amp;tcy; &amp;vcy; &amp;ecy;&amp;tcy;&amp;ocy;&amp;mcy; &amp;dcy;&amp;ocy;&amp;mcy;&amp;icy;&amp;shcy;&amp;kcy;&amp;iecy; &amp;mcy;&amp;ycy; &amp;zhcy;&amp;icy;&amp;lcy;&amp;icy; &amp;rcy;&amp;yacy;&amp;dcy;&amp;ocy;&amp;mcy; &amp;scy; &amp;mcy;&amp;iecy;&amp;dcy;&amp;vcy;&amp;iecy;&amp;dcy;&amp;yacy;&amp;mcy;&amp;icy;(&amp;Zcy;&amp;acy;&amp;bcy;&amp;rcy;&amp;ocy;&amp;shcy;&amp;iecy;&amp;ncy;&amp;ncy;&amp;acy;&amp;yacy; &amp;dcy;&amp;iecy;&amp;rcy;&amp;iecy;&amp;vcy;&amp;ncy;&amp;yacy;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85728"/>
            <a:ext cx="5357850" cy="348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4" name="Picture 6" descr="http://rasfokus.ru/images/photos/medium/c52bf9ac40a4e934f45f018035bd26d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4108912" cy="301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&amp;Dcy;&amp;iecy;&amp;rcy;&amp;iecy;&amp;vcy;&amp;iecy;&amp;ncy;&amp;scy;&amp;kcy;&amp;icy;&amp;iecy; &amp;mcy;&amp;ocy;&amp;tcy;&amp;icy;&amp;vcy;&amp;ycy; (49 &amp;fcy;&amp;ocy;&amp;tcy;&amp;ocy;) &quot; &amp;Ncy;&amp;iecy;&amp;vcy;&amp;scy;&amp;iecy;&amp;dcy;&amp;ocy;&amp;mcy;&amp;acy; - &amp;zhcy;&amp;icy;&amp;zcy;&amp;ncy;&amp;softcy; &amp;pcy;&amp;ocy;&amp;lcy;&amp;ncy;&amp;acy; &amp;rcy;&amp;acy;&amp;zcy;&amp;vcy;&amp;lcy;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786190"/>
            <a:ext cx="430677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5000660" cy="29400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«У нас – как в раю,-</a:t>
            </a:r>
            <a:br>
              <a:rPr lang="ru-RU" sz="2800" dirty="0" smtClean="0"/>
            </a:br>
            <a:r>
              <a:rPr lang="ru-RU" sz="2800" dirty="0" smtClean="0"/>
              <a:t>утверждала она, – где все живут мирно и друг друга не обижают»…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</a:t>
            </a:r>
          </a:p>
          <a:p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pic>
        <p:nvPicPr>
          <p:cNvPr id="4100" name="Picture 4" descr="http://www.aif.ru/pictures/201302/%D1%8F%D1%89%D0%B5%D1%80%D0%B8%D1%86%D0%B0-%D0%B7%D0%B5%D0%BB%D0%B5%D0%BD%D0%B0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71480"/>
            <a:ext cx="33933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katyaburg.ru/sites/default/files/pictures/zabavnie_jivotnie/barsuk_foto_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4179087" cy="278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&amp;Mcy;&amp;icy;&amp;lcy;&amp;ycy;&amp;iecy; &amp;icy; &amp;zcy;&amp;acy;&amp;bcy;&amp;acy;&amp;vcy;&amp;ncy;&amp;ycy;&amp;iecy; &amp;scy;&amp;mcy;&amp;iecy;&amp;shcy;&amp;ncy;&amp;ycy;&amp;iecy; &amp;kcy;&amp;acy;&amp;rcy;&amp;tcy;&amp;icy;&amp;ncy;&amp;kcy;&amp;icy; &amp;dcy;&amp;lcy;&amp;yacy; &amp;mcy;&amp;ocy;&amp;bcy;&amp;icy;&amp;lcy;&amp;softcy;&amp;ncy;&amp;ocy;&amp;gcy;&amp;ocy; &amp;tcy;&amp;iecy;&amp;lcy;&amp;iecy;&amp;fcy;&amp;ocy;&amp;n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71876"/>
            <a:ext cx="4000528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Книга –это маяк в океане времени</a:t>
            </a:r>
            <a:endParaRPr lang="ru-RU" sz="3600" dirty="0"/>
          </a:p>
        </p:txBody>
      </p:sp>
      <p:pic>
        <p:nvPicPr>
          <p:cNvPr id="36866" name="Picture 2" descr="http://img0.liveinternet.ru/images/attach/c/1/57/535/57535181_39179566.gif"/>
          <p:cNvPicPr>
            <a:picLocks noChangeAspect="1" noChangeArrowheads="1"/>
          </p:cNvPicPr>
          <p:nvPr/>
        </p:nvPicPr>
        <p:blipFill>
          <a:blip r:embed="rId2" cstate="print"/>
          <a:srcRect l="1119" r="372" b="2471"/>
          <a:stretch>
            <a:fillRect/>
          </a:stretch>
        </p:blipFill>
        <p:spPr bwMode="auto">
          <a:xfrm>
            <a:off x="1500166" y="1214422"/>
            <a:ext cx="628654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              Презентация подготовлена             преподавателем </a:t>
            </a:r>
            <a:r>
              <a:rPr lang="ru-RU" sz="2800" dirty="0" err="1" smtClean="0"/>
              <a:t>Касимовского</a:t>
            </a:r>
            <a:r>
              <a:rPr lang="ru-RU" sz="2800" dirty="0" smtClean="0"/>
              <a:t> филиала ОГБПОУ «Рязанский медицинский колледж»</a:t>
            </a:r>
          </a:p>
          <a:p>
            <a:pPr>
              <a:buNone/>
            </a:pPr>
            <a:r>
              <a:rPr lang="ru-RU" sz="2800" smtClean="0"/>
              <a:t>             </a:t>
            </a:r>
            <a:r>
              <a:rPr lang="ru-RU" sz="2800" dirty="0" smtClean="0"/>
              <a:t>Лебедевой Еленой Викторовной.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Zcy;&amp;iecy;&amp;lcy;&amp;iocy;&amp;ncy;&amp;ocy;-&amp;zhcy;&amp;iocy;&amp;lcy;&amp;tcy;&amp;acy;&amp;yacy; &amp;pcy;&amp;ocy;&amp;rcy;&amp;acy; - &amp;Icy;&amp;zcy;&amp;bcy;&amp;acy;-&amp;chcy;&amp;icy;&amp;tcy;&amp;acy;&amp;lcy;&amp;softcy;&amp;ncy;&amp;yacy; - &amp;lcy;&amp;icy;&amp;tcy;&amp;iecy;&amp;rcy;&amp;acy;&amp;tcy;&amp;ucy;&amp;r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&amp;Vcy; &amp;ocy;&amp;bcy;&amp;lcy;&amp;acy;&amp;kcy;&amp;iecy; &amp;chcy;&amp;iecy;&amp;rcy;&amp;ncy;&amp;ocy;&amp;gcy;&amp;ocy; &amp;kcy;&amp;rcy;&amp;iecy;&amp;pcy;&amp;acy; - &amp;scy;&amp;tcy;&amp;icy;&amp;khcy;&amp;icy; &amp;icy; &amp;pcy;&amp;rcy;&amp;ocy;&amp;zcy;&amp;acy; &amp;ncy;&amp;acy; &amp;Icy;&amp;zcy;&amp;bcy;&amp;iecy;-&amp;CHcy;&amp;icy;&amp;tcy;&amp;acy;&amp;lcy;&amp;soft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7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pravoslavie.ru/sas/image/100803/80380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ocapodvorie.org/wp-content/uploads/2012/06/DSC_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501090" cy="637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858180" cy="3286148"/>
          </a:xfrm>
        </p:spPr>
        <p:txBody>
          <a:bodyPr anchor="t">
            <a:normAutofit/>
          </a:bodyPr>
          <a:lstStyle/>
          <a:p>
            <a:pPr algn="l"/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ramond Premr Pro" pitchFamily="18" charset="0"/>
              </a:rPr>
              <a:t>Книга </a:t>
            </a:r>
            <a:b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ramond Premr Pro" pitchFamily="18" charset="0"/>
              </a:rPr>
            </a:b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ramond Premr Pro" pitchFamily="18" charset="0"/>
              </a:rPr>
              <a:t>          для души </a:t>
            </a:r>
            <a:b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ramond Premr Pro" pitchFamily="18" charset="0"/>
              </a:rPr>
            </a:b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aramond Premr Pro" pitchFamily="18" charset="0"/>
              </a:rPr>
              <a:t>                     и для сердца…</a:t>
            </a:r>
            <a:endParaRPr lang="ru-RU" sz="6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aramond Premr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2" descr="http://4put.ru/pictures/max/311/95619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3143248"/>
            <a:ext cx="5429288" cy="33785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00" name="Picture 8" descr="&amp;Mcy;&amp;ocy;&amp;scy;&amp;kcy;&amp;vcy;&amp;acy; &amp;Fcy;&amp;ocy;&amp;tcy;&amp;ocy;&amp;gcy;&amp;rcy;&amp;acy;&amp;fcy;&amp;icy;&amp;icy; 111.409 (&amp;Dcy;&amp;ocy;&amp;mcy; &amp;YAcy;&amp;kcy;&amp;ocy;&amp;vcy;&amp;lcy;&amp;iecy;&amp;vcy;&amp;acy;) - MosDay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642918"/>
            <a:ext cx="5000624" cy="414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&amp;Rcy;&amp;iecy;&amp;fcy;&amp;iecy;&amp;rcy;&amp;acy;&amp;tcy; &amp;Vcy;&amp;ycy;&amp;scy;&amp;shcy;&amp;icy;&amp;iecy; &amp;lcy;&amp;icy;&amp;tcy;&amp;iecy;&amp;rcy;&amp;acy;&amp;tcy;&amp;ucy;&amp;rcy;&amp;ncy;&amp;ycy;&amp;iecy; &amp;kcy;&amp;ucy;&amp;rcy;&amp;scy;&amp;y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572008"/>
            <a:ext cx="2000264" cy="147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&amp;Fcy;&amp;ocy;&amp;tcy;&amp;ocy;&amp;acy;&amp;rcy;&amp;khcy;&amp;icy;&amp;vcy; &amp;Scy;&amp;Scy;&amp;Scy;&amp;Rcy;, &amp;ncy;&amp;acy; &amp;fcy;&amp;ocy;&amp;tcy;&amp;ocy;&amp;gcy;&amp;rcy;&amp;acy;&amp;fcy;&amp;icy;&amp;icy;: &amp;Scy;&amp;tcy;&amp;ucy;&amp;dcy;&amp;iecy;&amp;ncy;&amp;tcy;&amp;ycy; &amp;icy; &amp;pcy;&amp;rcy;&amp;iecy;&amp;pcy;&amp;ocy;&amp;dcy;&amp;acy;&amp;vcy;&amp;acy;&amp;tcy;&amp;iecy;&amp;lcy;&amp;icy; &amp;Lcy;&amp;icy;&amp;tcy;&amp;iecy;&amp;rcy;&amp;acy;&amp;tcy;&amp;ucy;&amp;rcy;&amp;ncy;&amp;ocy;&amp;gcy;&amp;ocy; &amp;icy;&amp;ncy;&amp;scy;&amp;tcy;&amp;icy;&amp;tcy;&amp;ucy;&amp;tcy;&amp;acy;, &amp;gcy;&amp;ocy;&amp;dcy; 19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857628"/>
            <a:ext cx="45210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&amp;Pcy;&amp;icy;&amp;scy;&amp;acy;&amp;tcy;&amp;iecy;&amp;lcy;&amp;softcy; &amp;dcy;&amp;ocy;&amp;lcy;&amp;zhcy;&amp;iecy;&amp;ncy; &amp;zhcy;&amp;icy;&amp;tcy;&amp;softcy; &amp;lcy;&amp;icy;&amp;tcy;&amp;iecy;&amp;rcy;&amp;acy;&amp;tcy;&amp;ucy;&amp;rcy;&amp;ocy;&amp;jcy; &amp;Pcy;&amp;IEcy;&amp;Rcy;&amp;Scy;&amp;Ocy;&amp;Ncy;&amp;Acy;:&amp;Pcy;&amp;ocy;&amp;dcy;&amp;rcy;&amp;ocy;&amp;bcy;&amp;ncy;&amp;ocy;&amp;scy;&amp;tcy;&amp;icy; &amp;Pcy;&amp;IEcy;&amp;Rcy;&amp;Scy;&amp;Ocy;&amp;Ncy;&amp;Acy; &amp;Acy;&amp;icy;&amp;Fcy; &amp;Ucy;&amp;lcy;&amp;softcy;&amp;yacy;&amp;ncy;&amp;ocy;&amp;vcy;&amp;scy;&amp;k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785794"/>
            <a:ext cx="386433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&amp;Scy;&amp;iecy;&amp;lcy;&amp;softcy;&amp;scy;&amp;kcy;&amp;acy;&amp;yacy; &amp;mcy;&amp;ocy;&amp;lcy;&amp;ocy;&amp;dcy;&amp;iecy;&amp;zhcy;&amp;softcy; 1973 &amp;Scy;&amp;tcy;&amp;acy;&amp;rcy;&amp;ycy;&amp;iecy; &amp;zhcy;&amp;ucy;&amp;rcy;&amp;ncy;&amp;acy;&amp;l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9241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&amp;Scy;&amp;iecy;&amp;lcy;&amp;softcy;&amp;scy;&amp;kcy;&amp;acy;&amp;yacy; &amp;mcy;&amp;ocy;&amp;lcy;&amp;ocy;&amp;dcy;&amp;iecy;&amp;zhcy;&amp;softcy; 1974 &amp;Scy;&amp;tcy;&amp;acy;&amp;rcy;&amp;ycy;&amp;iecy; &amp;zhcy;&amp;ucy;&amp;rcy;&amp;ncy;&amp;acy;&amp;l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85860"/>
            <a:ext cx="29718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&amp;Scy;&amp;iecy;&amp;lcy;&amp;softcy;&amp;scy;&amp;kcy;&amp;acy;&amp;yacy; &amp;mcy;&amp;ocy;&amp;lcy;&amp;ocy;&amp;dcy;&amp;iecy;&amp;zhcy;&amp;soft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928934"/>
            <a:ext cx="2751219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218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Книга            для души                       и для сердца…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Рюшечки</vt:lpstr>
      <vt:lpstr>Три рыбы от святителя Николая </vt:lpstr>
      <vt:lpstr>Драма </vt:lpstr>
      <vt:lpstr>Святое дело</vt:lpstr>
      <vt:lpstr>Райские хутора</vt:lpstr>
      <vt:lpstr>Слайд 22</vt:lpstr>
      <vt:lpstr>«У нас – как в раю,- утверждала она, – где все живут мирно и друг друга не обижают»…</vt:lpstr>
      <vt:lpstr>Книга –это маяк в океане времени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     для души         и для сердца</dc:title>
  <dc:creator>Лебедева</dc:creator>
  <cp:lastModifiedBy>Лебедева</cp:lastModifiedBy>
  <cp:revision>71</cp:revision>
  <dcterms:created xsi:type="dcterms:W3CDTF">2014-11-24T15:57:54Z</dcterms:created>
  <dcterms:modified xsi:type="dcterms:W3CDTF">2016-02-20T13:15:07Z</dcterms:modified>
</cp:coreProperties>
</file>