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500042"/>
            <a:ext cx="5329246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Композиция – это …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0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66"/>
            <a:ext cx="8186766" cy="9286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Определите правильную композицию.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неправильных композициях укажите недостатки.</a:t>
            </a:r>
          </a:p>
        </p:txBody>
      </p:sp>
      <p:pic>
        <p:nvPicPr>
          <p:cNvPr id="5" name="Рисунок 4" descr="C:\Documents and Settings\Елена\Рабочий стол\IMG_20141004_0003(0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143108" y="285728"/>
            <a:ext cx="442915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286644" y="5429264"/>
            <a:ext cx="301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5357826"/>
            <a:ext cx="301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15206" y="1285860"/>
            <a:ext cx="301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1285860"/>
            <a:ext cx="3016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0" y="0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28596" y="357166"/>
            <a:ext cx="8186766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Назови выразительные средства композиции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00966"/>
              </p:ext>
            </p:extLst>
          </p:nvPr>
        </p:nvGraphicFramePr>
        <p:xfrm>
          <a:off x="642910" y="785794"/>
          <a:ext cx="7786740" cy="5201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580"/>
                <a:gridCol w="2595580"/>
                <a:gridCol w="2595580"/>
              </a:tblGrid>
              <a:tr h="248238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9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А) </a:t>
                      </a:r>
                      <a:r>
                        <a:rPr lang="ru-RU" sz="2000" b="1" dirty="0" smtClean="0"/>
                        <a:t>контраст 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Б)</a:t>
                      </a:r>
                      <a:r>
                        <a:rPr lang="ru-RU" sz="2000" b="1" dirty="0" smtClean="0"/>
                        <a:t> контур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В) </a:t>
                      </a:r>
                      <a:r>
                        <a:rPr lang="ru-RU" sz="2000" b="1" dirty="0" smtClean="0"/>
                        <a:t>формат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Г)</a:t>
                      </a:r>
                      <a:r>
                        <a:rPr lang="ru-RU" sz="2000" b="1" dirty="0" smtClean="0"/>
                        <a:t> ритм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Д) </a:t>
                      </a:r>
                      <a:r>
                        <a:rPr lang="ru-RU" sz="2000" b="1" dirty="0" smtClean="0"/>
                        <a:t>силуэт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928670"/>
            <a:ext cx="1785950" cy="227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Documents and Settings\Елена\Рабочий стол\IMG_20141004_000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3693969" y="520818"/>
            <a:ext cx="1714511" cy="253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Елена\Рабочий стол\IMG_20141004_0003(0)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928670"/>
            <a:ext cx="220027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Елена\Рабочий стол\IMG_20141004_0003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142976" y="3429000"/>
            <a:ext cx="170974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7312" y="3500438"/>
            <a:ext cx="2352192" cy="165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714348" y="2857496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5643578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5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5643578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2786058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3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786058"/>
            <a:ext cx="30168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0" y="0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Елена\Рабочий стол\IMG_20141004_0003(0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750331" y="-892999"/>
            <a:ext cx="3500461" cy="671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96" y="357166"/>
            <a:ext cx="8186766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Определи, какое состояние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выражено этими фигурами.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4214818"/>
            <a:ext cx="3016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214818"/>
            <a:ext cx="3016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4214818"/>
            <a:ext cx="3016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214818"/>
            <a:ext cx="3016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9291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А) </a:t>
            </a:r>
            <a:r>
              <a:rPr lang="ru-RU" b="1" dirty="0" smtClean="0"/>
              <a:t>страх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Б) </a:t>
            </a:r>
            <a:r>
              <a:rPr lang="ru-RU" b="1" dirty="0" smtClean="0"/>
              <a:t>радость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В)</a:t>
            </a:r>
            <a:r>
              <a:rPr lang="ru-RU" b="1" dirty="0" smtClean="0"/>
              <a:t> испуг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Г) </a:t>
            </a:r>
            <a:r>
              <a:rPr lang="ru-RU" b="1" dirty="0" smtClean="0"/>
              <a:t>печаль</a:t>
            </a:r>
          </a:p>
        </p:txBody>
      </p:sp>
      <p:sp>
        <p:nvSpPr>
          <p:cNvPr id="10" name="Овал 9"/>
          <p:cNvSpPr/>
          <p:nvPr/>
        </p:nvSpPr>
        <p:spPr>
          <a:xfrm>
            <a:off x="0" y="0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9623" y="3750471"/>
            <a:ext cx="256509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860002"/>
            <a:ext cx="269047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42976" y="214290"/>
            <a:ext cx="7543824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Определите ритм (характер) изображения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4992" y="3732788"/>
            <a:ext cx="2472719" cy="18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743203"/>
            <a:ext cx="2500330" cy="187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76" y="3786519"/>
            <a:ext cx="2357454" cy="189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3659" y="404768"/>
            <a:ext cx="2143140" cy="216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321439" y="5678377"/>
            <a:ext cx="23574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Г) </a:t>
            </a:r>
            <a:r>
              <a:rPr lang="ru-RU" sz="2000" b="1" dirty="0" smtClean="0"/>
              <a:t>Плавный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Д) </a:t>
            </a:r>
            <a:r>
              <a:rPr lang="ru-RU" sz="2000" b="1" dirty="0"/>
              <a:t>Неторопливый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Е) </a:t>
            </a:r>
            <a:r>
              <a:rPr lang="ru-RU" sz="2000" b="1" dirty="0" smtClean="0"/>
              <a:t>Спокойный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85653" y="5309044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94992" y="5209566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5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5167089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6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35449" y="2209889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3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89313" y="2276318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5042" y="2250589"/>
            <a:ext cx="301686" cy="369332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0" y="0"/>
            <a:ext cx="714380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85043" y="2619921"/>
            <a:ext cx="2429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А) </a:t>
            </a:r>
            <a:r>
              <a:rPr lang="ru-RU" sz="2000" b="1" dirty="0" smtClean="0"/>
              <a:t>Тревожный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Б) </a:t>
            </a:r>
            <a:r>
              <a:rPr lang="ru-RU" sz="2000" b="1" dirty="0" smtClean="0"/>
              <a:t>Динамичный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В) </a:t>
            </a:r>
            <a:r>
              <a:rPr lang="ru-RU" sz="2000" b="1" dirty="0" smtClean="0"/>
              <a:t>Стремительный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106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Elena</cp:lastModifiedBy>
  <cp:revision>29</cp:revision>
  <dcterms:modified xsi:type="dcterms:W3CDTF">2016-02-28T15:58:44Z</dcterms:modified>
</cp:coreProperties>
</file>