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1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14C-ABA4-4D64-BCFB-973937DA3014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C3D48-BC65-4EDA-92BF-3427BB426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CD845-8A95-4F1D-8266-F092F411AA8E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7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B30E-5E79-4F25-B9EF-887B751A8381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4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3D99-902D-4E08-95AB-CF0AFC446322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3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16F9-7E82-4F7C-864A-0CE45EB87870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4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E137-74B9-4558-AFD1-06644D0E19C3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4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B779-B59C-44BF-B37B-16254B8E6F0A}" type="datetime1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2EC-6CC0-4D78-9F76-BC4361D55E08}" type="datetime1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5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F41-2C82-495D-9E31-2D0926C0708A}" type="datetime1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5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0C9-9E1B-4808-9240-17A106D6C4C0}" type="datetime1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5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7D28-ACC5-4C3E-8120-EE8D825FCA3B}" type="datetime1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0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E8AE-F653-429C-98D7-EE456B7353BA}" type="datetime1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6A7E-63E1-4B92-A597-038B4248378E}" type="datetime1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6377-E030-49A2-A1C0-E00500617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35750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1843" y="260648"/>
            <a:ext cx="81918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Рисуем растения по фотографиям,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принесённым из похода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0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Рябчик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74007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382" y="1703833"/>
            <a:ext cx="3373716" cy="409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58038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Губанов Вадим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Саранка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884465"/>
            <a:ext cx="4340599" cy="353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604" y="1890926"/>
            <a:ext cx="34578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541931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Жигура Настя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Фиалка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088" y="1700808"/>
            <a:ext cx="3024336" cy="375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3205559" cy="427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148064" y="57621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Жигура Настя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628800"/>
            <a:ext cx="2025352" cy="399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33744" y="59086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Богатова Аня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Купальница азиатская, жарки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132856"/>
            <a:ext cx="3067812" cy="320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700808"/>
            <a:ext cx="4517401" cy="377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Жарки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19" y="1628800"/>
            <a:ext cx="4744437" cy="355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628800"/>
            <a:ext cx="2376264" cy="339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62484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</a:t>
            </a:r>
            <a:r>
              <a:rPr lang="ru-RU" dirty="0" err="1" smtClean="0"/>
              <a:t>Жигура</a:t>
            </a:r>
            <a:r>
              <a:rPr lang="ru-RU" dirty="0" smtClean="0"/>
              <a:t> Настя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Саранка</a:t>
            </a: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Венерин башмачок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00808"/>
            <a:ext cx="3235057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20" y="1600200"/>
            <a:ext cx="268236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Ткаченко Данила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Брусника                Земляника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16832"/>
            <a:ext cx="4038600" cy="3502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222" y="1774727"/>
            <a:ext cx="3300051" cy="3999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</a:t>
            </a:r>
            <a:r>
              <a:rPr lang="ru-RU" dirty="0" err="1" smtClean="0"/>
              <a:t>Жигура</a:t>
            </a:r>
            <a:r>
              <a:rPr lang="ru-RU" dirty="0" smtClean="0"/>
              <a:t> Настя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7739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Кокорина Лада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Шиповник               Жимолость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56792"/>
            <a:ext cx="3719222" cy="42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28800"/>
            <a:ext cx="3017520" cy="413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Крын Кристина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Шамшин Дима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3" y="2708920"/>
            <a:ext cx="7560839" cy="3949899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400" b="1" dirty="0"/>
              <a:t>Луговые цветы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Я живу в Саянах. Мне очень нравятся наши лесные поляны и горные луга.  Потому что там растут самые разные цветы: водосбор, фиалка, лилия, одуванчик, незабудка, шпорник, колокольчик, альпийский мак, ветреница и другие. Они расцветают по очереди, друг за другом. Вот и луга меняют цвет. Если луг розовый, значит, цветёт </a:t>
            </a:r>
            <a:r>
              <a:rPr lang="ru-RU" dirty="0" err="1"/>
              <a:t>кандык</a:t>
            </a:r>
            <a:r>
              <a:rPr lang="ru-RU" dirty="0"/>
              <a:t>, если синий-фиалки. От ромашек луга становятся белыми.</a:t>
            </a:r>
          </a:p>
          <a:p>
            <a:pPr marL="0" indent="0">
              <a:buNone/>
            </a:pPr>
            <a:r>
              <a:rPr lang="ru-RU" dirty="0"/>
              <a:t>  Особенно я люблю оранжевые жарки. Когда посмотришь на них, сразу становится тепло. Жарки начинают цвести в низинах в конце мая, а высоко в горах цветут и в августе. Хочется, чтобы они цвели круглый год.</a:t>
            </a:r>
          </a:p>
          <a:p>
            <a:pPr marL="0" indent="0">
              <a:buNone/>
            </a:pPr>
            <a:r>
              <a:rPr lang="ru-RU" dirty="0"/>
              <a:t>  Иногда мы собираем цветы для гербария, но сухие цветы – мёртвые, некрасивые. </a:t>
            </a:r>
          </a:p>
          <a:p>
            <a:pPr marL="0" indent="0">
              <a:buNone/>
            </a:pPr>
            <a:r>
              <a:rPr lang="ru-RU" dirty="0"/>
              <a:t>Поэтому я люблю их фотографировать и рисовать акварелью.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ru-RU" dirty="0" smtClean="0"/>
              <a:t>                                                   </a:t>
            </a:r>
            <a:r>
              <a:rPr lang="ru-RU" dirty="0" err="1"/>
              <a:t>Жигура</a:t>
            </a:r>
            <a:r>
              <a:rPr lang="ru-RU" dirty="0"/>
              <a:t> Настя,6 класс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60" y="406569"/>
            <a:ext cx="3528392" cy="26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19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889460"/>
            <a:ext cx="1283612" cy="1159842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83444"/>
            <a:ext cx="461963" cy="6699440"/>
            <a:chOff x="10701" y="747"/>
            <a:chExt cx="726" cy="10551"/>
          </a:xfrm>
        </p:grpSpPr>
        <p:pic>
          <p:nvPicPr>
            <p:cNvPr id="1027" name="Picture 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25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34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43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52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61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0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9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88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9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0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499992" y="1082195"/>
            <a:ext cx="351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Рисунки используем для оформления творческих работ учащихся следующим образом:</a:t>
            </a:r>
            <a:endParaRPr lang="ru-RU" dirty="0"/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8675467" y="83444"/>
            <a:ext cx="461963" cy="6699440"/>
            <a:chOff x="10701" y="747"/>
            <a:chExt cx="726" cy="10551"/>
          </a:xfrm>
        </p:grpSpPr>
        <p:pic>
          <p:nvPicPr>
            <p:cNvPr id="21" name="Picture 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25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34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43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52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61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0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79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88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97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" descr="кандык Жени Кунгурцева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1" y="10647"/>
              <a:ext cx="72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861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Горечавка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204864"/>
            <a:ext cx="43434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4" y="2204864"/>
            <a:ext cx="3368865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597757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исует Крын Кристина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643" y="764704"/>
            <a:ext cx="8064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Презентация выполнена</a:t>
            </a:r>
          </a:p>
          <a:p>
            <a:endParaRPr lang="ru-RU" sz="2400" b="1" dirty="0"/>
          </a:p>
          <a:p>
            <a:r>
              <a:rPr lang="ru-RU" dirty="0" smtClean="0"/>
              <a:t>на основе  фотографий растений, принесенных из походов по </a:t>
            </a:r>
            <a:r>
              <a:rPr lang="ru-RU" smtClean="0"/>
              <a:t>родному краю, </a:t>
            </a:r>
            <a:r>
              <a:rPr lang="ru-RU" dirty="0" smtClean="0"/>
              <a:t>и рисунков учащихся Араданской основной общеобразовательной школы Ермаковского района Красноярского края.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643" y="3356992"/>
            <a:ext cx="765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 презентации: Полева Елена Александровна, учитель ИЗО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4861" y="40050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Багульник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128" y="1916832"/>
            <a:ext cx="3528392" cy="382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5" y="2132856"/>
            <a:ext cx="4440637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76056" y="6052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исует Ткаченко Данила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Кашкара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28800"/>
            <a:ext cx="4310152" cy="396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28800"/>
            <a:ext cx="3384376" cy="38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 Липовцев Антон, Кокорина Лада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Марьин корень, пион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844824"/>
            <a:ext cx="3183962" cy="340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94055"/>
            <a:ext cx="4038600" cy="376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555788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Автор-Новоселова Диана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060848"/>
            <a:ext cx="4186808" cy="314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916832"/>
            <a:ext cx="3524200" cy="348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583662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- Шамшин Дима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Ирис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00808"/>
            <a:ext cx="3312368" cy="38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1"/>
          <a:stretch/>
        </p:blipFill>
        <p:spPr>
          <a:xfrm>
            <a:off x="624840" y="1700807"/>
            <a:ext cx="4170200" cy="370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втор- - Кунгурцев Женя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Кандык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38942"/>
            <a:ext cx="3168352" cy="481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12776"/>
            <a:ext cx="2932611" cy="41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5675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Новоселова Диана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2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Водосбор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057501"/>
            <a:ext cx="2808312" cy="319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844824"/>
            <a:ext cx="3907326" cy="341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528034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– Копленко Илья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A6377-E030-49A2-A1C0-E00500617E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172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Горечавка</vt:lpstr>
      <vt:lpstr>Багульник</vt:lpstr>
      <vt:lpstr>Кашкара</vt:lpstr>
      <vt:lpstr>Марьин корень, пион</vt:lpstr>
      <vt:lpstr>Лиственница</vt:lpstr>
      <vt:lpstr>Ирис</vt:lpstr>
      <vt:lpstr>Кандык</vt:lpstr>
      <vt:lpstr>Водосбор</vt:lpstr>
      <vt:lpstr>Рябчик</vt:lpstr>
      <vt:lpstr>Саранка</vt:lpstr>
      <vt:lpstr>Фиалка</vt:lpstr>
      <vt:lpstr>Презентация PowerPoint</vt:lpstr>
      <vt:lpstr>Купальница азиатская, жарки</vt:lpstr>
      <vt:lpstr>Жарки</vt:lpstr>
      <vt:lpstr>Саранка            Венерин башмачок</vt:lpstr>
      <vt:lpstr>Брусника                Земляника</vt:lpstr>
      <vt:lpstr>Шиповник               Жимолость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obraz</cp:lastModifiedBy>
  <cp:revision>64</cp:revision>
  <dcterms:created xsi:type="dcterms:W3CDTF">2016-02-06T14:00:30Z</dcterms:created>
  <dcterms:modified xsi:type="dcterms:W3CDTF">2016-02-11T05:46:21Z</dcterms:modified>
</cp:coreProperties>
</file>