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9" r:id="rId5"/>
    <p:sldId id="260" r:id="rId6"/>
    <p:sldId id="261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3" d="100"/>
          <a:sy n="113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B64E0-A35C-417E-93B5-1B81FCFD2D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F870E-0373-4947-8F7A-6306B05747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1D1DE-0521-4FC2-8A68-19AC401BD3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39835-CA3F-4EBF-9C0E-035B99788E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6DB32-CA59-4CF7-B634-C55100C089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53E16-BA87-4FB2-842C-9D2FB5A5F9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7E374-1202-41D2-85CD-201689405D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3467B-014A-44C1-82DD-1971D8E208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BC3B1-A3AD-4C35-B2C8-357A0E4F6C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0041E-6427-40E5-A4BD-658608DE12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AE98C-F98E-4320-AD1F-1E903C6D6C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6CB185-08E8-4B08-9854-9F4C4D77B1B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80728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Название лабораторной работы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5496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ФИО </a:t>
            </a:r>
            <a:r>
              <a:rPr lang="ru-RU" dirty="0" smtClean="0">
                <a:solidFill>
                  <a:schemeClr val="bg1"/>
                </a:solidFill>
              </a:rPr>
              <a:t>авторов,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класс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71600" y="6093296"/>
            <a:ext cx="64008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2000" kern="0" dirty="0" smtClean="0">
                <a:solidFill>
                  <a:schemeClr val="bg1"/>
                </a:solidFill>
              </a:rPr>
              <a:t>МБОУ «СОШ №1», 2015 г.</a:t>
            </a:r>
            <a:endParaRPr lang="ru-RU" sz="2000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Цель работы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Оборудование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95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Схема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558696" y="2608287"/>
            <a:ext cx="2258113" cy="545376"/>
            <a:chOff x="6660232" y="2204864"/>
            <a:chExt cx="1262831" cy="385936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7194401" y="2276872"/>
              <a:ext cx="0" cy="21602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7308304" y="2204864"/>
              <a:ext cx="6896" cy="3859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315200" y="2397832"/>
              <a:ext cx="60786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6660232" y="2397832"/>
              <a:ext cx="53416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5570377" y="3378743"/>
            <a:ext cx="2258113" cy="679187"/>
            <a:chOff x="6395422" y="2998539"/>
            <a:chExt cx="1597958" cy="480628"/>
          </a:xfrm>
        </p:grpSpPr>
        <p:sp>
          <p:nvSpPr>
            <p:cNvPr id="14" name="Овал 13"/>
            <p:cNvSpPr/>
            <p:nvPr/>
          </p:nvSpPr>
          <p:spPr>
            <a:xfrm>
              <a:off x="6954087" y="2998539"/>
              <a:ext cx="480628" cy="480628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А</a:t>
              </a:r>
              <a:endParaRPr lang="ru-RU" dirty="0"/>
            </a:p>
          </p:txBody>
        </p:sp>
        <p:cxnSp>
          <p:nvCxnSpPr>
            <p:cNvPr id="15" name="Прямая соединительная линия 14"/>
            <p:cNvCxnSpPr>
              <a:stCxn id="14" idx="6"/>
            </p:cNvCxnSpPr>
            <p:nvPr/>
          </p:nvCxnSpPr>
          <p:spPr>
            <a:xfrm flipV="1">
              <a:off x="7434715" y="3238500"/>
              <a:ext cx="558665" cy="3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6395422" y="3240404"/>
              <a:ext cx="558665" cy="3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Группа 20"/>
          <p:cNvGrpSpPr/>
          <p:nvPr/>
        </p:nvGrpSpPr>
        <p:grpSpPr>
          <a:xfrm>
            <a:off x="5531326" y="1916832"/>
            <a:ext cx="2258114" cy="283412"/>
            <a:chOff x="6434474" y="4797152"/>
            <a:chExt cx="1597958" cy="200557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7473767" y="4995452"/>
              <a:ext cx="558665" cy="3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6434474" y="4997356"/>
              <a:ext cx="558665" cy="3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6983373" y="4797152"/>
              <a:ext cx="468947" cy="1983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5" name="Прямая соединительная линия 24"/>
          <p:cNvCxnSpPr/>
          <p:nvPr/>
        </p:nvCxnSpPr>
        <p:spPr>
          <a:xfrm>
            <a:off x="2339752" y="2204864"/>
            <a:ext cx="249959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75" name="Группа 3074"/>
          <p:cNvGrpSpPr/>
          <p:nvPr/>
        </p:nvGrpSpPr>
        <p:grpSpPr>
          <a:xfrm>
            <a:off x="2315231" y="3015312"/>
            <a:ext cx="2866980" cy="903148"/>
            <a:chOff x="2339752" y="3933056"/>
            <a:chExt cx="2866980" cy="90314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160812" y="4365104"/>
              <a:ext cx="1292160" cy="4711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6" name="AutoShape 4"/>
            <p:cNvCxnSpPr>
              <a:cxnSpLocks noChangeShapeType="1"/>
            </p:cNvCxnSpPr>
            <p:nvPr/>
          </p:nvCxnSpPr>
          <p:spPr bwMode="auto">
            <a:xfrm flipH="1">
              <a:off x="2339752" y="3933056"/>
              <a:ext cx="1512168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AutoShape 5"/>
            <p:cNvCxnSpPr>
              <a:cxnSpLocks noChangeShapeType="1"/>
            </p:cNvCxnSpPr>
            <p:nvPr/>
          </p:nvCxnSpPr>
          <p:spPr bwMode="auto">
            <a:xfrm>
              <a:off x="4466432" y="4607384"/>
              <a:ext cx="740300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Прямая со стрелкой 29"/>
            <p:cNvCxnSpPr/>
            <p:nvPr/>
          </p:nvCxnSpPr>
          <p:spPr>
            <a:xfrm flipH="1">
              <a:off x="3837651" y="3933056"/>
              <a:ext cx="14269" cy="43204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013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Формула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i="1" dirty="0" smtClean="0"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23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Таблица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931590"/>
              </p:ext>
            </p:extLst>
          </p:nvPr>
        </p:nvGraphicFramePr>
        <p:xfrm>
          <a:off x="1547664" y="2276872"/>
          <a:ext cx="6096000" cy="1828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99728"/>
                <a:gridCol w="2808312"/>
                <a:gridCol w="26879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№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Сила тока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Сопротивление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89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График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057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Вывод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54631"/>
      </p:ext>
    </p:extLst>
  </p:cSld>
  <p:clrMapOvr>
    <a:masterClrMapping/>
  </p:clrMapOvr>
</p:sld>
</file>

<file path=ppt/theme/theme1.xml><?xml version="1.0" encoding="utf-8"?>
<a:theme xmlns:a="http://schemas.openxmlformats.org/drawingml/2006/main" name="электричество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4D83127-C039-4CD0-8DE4-31C158DAF1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376</TotalTime>
  <Words>31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Cambria Math</vt:lpstr>
      <vt:lpstr>электричество</vt:lpstr>
      <vt:lpstr>Название лабораторной работы</vt:lpstr>
      <vt:lpstr>Цель работы</vt:lpstr>
      <vt:lpstr>Оборудование</vt:lpstr>
      <vt:lpstr>Схема</vt:lpstr>
      <vt:lpstr>Формула</vt:lpstr>
      <vt:lpstr>Таблица</vt:lpstr>
      <vt:lpstr>График</vt:lpstr>
      <vt:lpstr>Вывод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лабораторной работы</dc:title>
  <dc:creator>Евгений Альбрант</dc:creator>
  <cp:keywords/>
  <cp:lastModifiedBy>Евгений Альбрант</cp:lastModifiedBy>
  <cp:revision>14</cp:revision>
  <dcterms:created xsi:type="dcterms:W3CDTF">2015-02-08T08:38:16Z</dcterms:created>
  <dcterms:modified xsi:type="dcterms:W3CDTF">2015-02-15T07:39:53Z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TC300090659990</vt:lpwstr>
  </property>
</Properties>
</file>