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D7A-F8D5-4516-ADA8-9FF7E239A88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DC7-6E71-4F4C-B398-167245833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D7A-F8D5-4516-ADA8-9FF7E239A88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DC7-6E71-4F4C-B398-167245833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D7A-F8D5-4516-ADA8-9FF7E239A88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DC7-6E71-4F4C-B398-167245833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D7A-F8D5-4516-ADA8-9FF7E239A88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DC7-6E71-4F4C-B398-167245833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D7A-F8D5-4516-ADA8-9FF7E239A88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DC7-6E71-4F4C-B398-167245833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D7A-F8D5-4516-ADA8-9FF7E239A88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DC7-6E71-4F4C-B398-167245833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D7A-F8D5-4516-ADA8-9FF7E239A88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DC7-6E71-4F4C-B398-167245833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D7A-F8D5-4516-ADA8-9FF7E239A88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DC7-6E71-4F4C-B398-167245833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D7A-F8D5-4516-ADA8-9FF7E239A88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DC7-6E71-4F4C-B398-167245833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D7A-F8D5-4516-ADA8-9FF7E239A88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DC7-6E71-4F4C-B398-167245833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4FD7A-F8D5-4516-ADA8-9FF7E239A88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37DC7-6E71-4F4C-B398-167245833E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4FD7A-F8D5-4516-ADA8-9FF7E239A883}" type="datetimeFigureOut">
              <a:rPr lang="ru-RU" smtClean="0"/>
              <a:t>01.03.2016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37DC7-6E71-4F4C-B398-167245833E9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332656"/>
            <a:ext cx="8352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Проверка  домашнего  задания:</a:t>
            </a:r>
            <a:endParaRPr lang="ru-RU" sz="4400" b="1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23528" y="1835264"/>
          <a:ext cx="8424936" cy="324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2232248"/>
                <a:gridCol w="2232248"/>
                <a:gridCol w="2160240"/>
              </a:tblGrid>
              <a:tr h="1315941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Название ПЗ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Особенности</a:t>
                      </a:r>
                      <a:r>
                        <a:rPr lang="ru-RU" sz="2800" baseline="0" dirty="0" smtClean="0"/>
                        <a:t> климата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Особенности почвы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err="1" smtClean="0"/>
                        <a:t>Хозяйствен-ная</a:t>
                      </a:r>
                      <a:r>
                        <a:rPr lang="ru-RU" sz="2800" dirty="0" smtClean="0"/>
                        <a:t> </a:t>
                      </a:r>
                      <a:r>
                        <a:rPr lang="ru-RU" sz="2800" dirty="0" err="1" smtClean="0"/>
                        <a:t>деятель-ность</a:t>
                      </a:r>
                      <a:r>
                        <a:rPr lang="ru-RU" sz="2800" dirty="0" smtClean="0"/>
                        <a:t> человека</a:t>
                      </a:r>
                      <a:endParaRPr lang="ru-RU" sz="2800" dirty="0"/>
                    </a:p>
                  </a:txBody>
                  <a:tcPr/>
                </a:tc>
              </a:tr>
              <a:tr h="7315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200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3568" y="465313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5301208"/>
            <a:ext cx="540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8-36-poyasa67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35696" y="260648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Высотная поясность в горах Кавказа</a:t>
            </a:r>
            <a:endParaRPr lang="ru-RU" sz="28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13416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0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z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696" b="1269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4869160"/>
            <a:ext cx="8064896" cy="130304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П. 36 – 37, выполнить практическую работу</a:t>
            </a:r>
          </a:p>
          <a:p>
            <a:pPr algn="ctr"/>
            <a:r>
              <a:rPr lang="ru-RU" sz="3600" b="1" dirty="0" smtClean="0"/>
              <a:t> (с. 180, № 9)</a:t>
            </a:r>
            <a:endParaRPr lang="ru-RU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Вопросы: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Что такое ПТК?</a:t>
            </a:r>
          </a:p>
          <a:p>
            <a:pPr marL="514350" indent="-514350">
              <a:buAutoNum type="arabicPeriod"/>
            </a:pPr>
            <a:r>
              <a:rPr lang="ru-RU" dirty="0" smtClean="0"/>
              <a:t>Виды ПТК по занимаемой территории, по принадлежности к ГО, по способу происхождения.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Из каких компонентов природы состоит ПТК?</a:t>
            </a:r>
          </a:p>
          <a:p>
            <a:pPr marL="514350" indent="-514350">
              <a:buAutoNum type="arabicPeriod"/>
            </a:pPr>
            <a:r>
              <a:rPr lang="ru-RU" dirty="0" smtClean="0"/>
              <a:t>В чем проявляется природная (широтная) зональность?</a:t>
            </a:r>
          </a:p>
          <a:p>
            <a:pPr marL="514350" indent="-514350">
              <a:buAutoNum type="arabicPeriod"/>
            </a:pPr>
            <a:r>
              <a:rPr lang="ru-RU" dirty="0" smtClean="0"/>
              <a:t>Перечислите основные ПЗ и переходные.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Какова особенность переходных ПЗ?</a:t>
            </a:r>
            <a:endParaRPr lang="ru-RU" dirty="0"/>
          </a:p>
        </p:txBody>
      </p:sp>
      <p:pic>
        <p:nvPicPr>
          <p:cNvPr id="4" name="Рисунок 3" descr="C:\Users\Sveta\Desktop\высотная поясность\4-Mount-Rainier-National-Park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332656"/>
            <a:ext cx="151663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264696"/>
          </a:xfrm>
        </p:spPr>
        <p:txBody>
          <a:bodyPr/>
          <a:lstStyle/>
          <a:p>
            <a:pPr marL="514350" indent="-514350">
              <a:buAutoNum type="arabicPeriod" startAt="7"/>
            </a:pPr>
            <a:r>
              <a:rPr lang="ru-RU" dirty="0" smtClean="0"/>
              <a:t>Что такое природопользование?</a:t>
            </a:r>
          </a:p>
          <a:p>
            <a:pPr marL="514350" indent="-514350">
              <a:buAutoNum type="arabicPeriod" startAt="7"/>
            </a:pPr>
            <a:r>
              <a:rPr lang="ru-RU" dirty="0" smtClean="0"/>
              <a:t>Какие виды природопользования вам известны? Приведите примеры.</a:t>
            </a:r>
          </a:p>
          <a:p>
            <a:pPr marL="514350" indent="-514350">
              <a:buAutoNum type="arabicPeriod" startAt="7"/>
            </a:pPr>
            <a:r>
              <a:rPr lang="ru-RU" dirty="0" smtClean="0"/>
              <a:t>Назовите безлесные ПЗ России. Что для них характерно?</a:t>
            </a:r>
          </a:p>
          <a:p>
            <a:pPr marL="514350" indent="-514350">
              <a:buAutoNum type="arabicPeriod" startAt="7"/>
            </a:pPr>
            <a:r>
              <a:rPr lang="ru-RU" dirty="0" smtClean="0"/>
              <a:t>На какие группы можно разделить лесную зону России? Что лежит в основе деления?</a:t>
            </a:r>
          </a:p>
          <a:p>
            <a:pPr marL="514350" indent="-514350">
              <a:buAutoNum type="arabicPeriod" startAt="7"/>
            </a:pPr>
            <a:r>
              <a:rPr lang="ru-RU" dirty="0" smtClean="0"/>
              <a:t>Как разнообразие климата влияет на видовой состав растений лесной ПЗ?</a:t>
            </a:r>
          </a:p>
          <a:p>
            <a:pPr marL="514350" indent="-514350">
              <a:buAutoNum type="arabicPeriod" startAt="7"/>
            </a:pPr>
            <a:r>
              <a:rPr lang="ru-RU" dirty="0" smtClean="0"/>
              <a:t>Какие народные промыслы России связаны с лесом?</a:t>
            </a:r>
          </a:p>
          <a:p>
            <a:pPr marL="514350" indent="-514350">
              <a:buAutoNum type="arabicPeriod" startAt="7"/>
            </a:pPr>
            <a:endParaRPr lang="ru-RU" dirty="0"/>
          </a:p>
        </p:txBody>
      </p:sp>
      <p:pic>
        <p:nvPicPr>
          <p:cNvPr id="4" name="Рисунок 3" descr="C:\Users\Sveta\Desktop\высотная поясность\4-Mount-Rainier-National-Park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373216"/>
            <a:ext cx="1660649" cy="1227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 startAt="13"/>
            </a:pPr>
            <a:r>
              <a:rPr lang="ru-RU" dirty="0" smtClean="0"/>
              <a:t>Почему ПЗ чаще называют природно-хозяйственными?</a:t>
            </a:r>
          </a:p>
          <a:p>
            <a:pPr marL="514350" indent="-514350">
              <a:buAutoNum type="arabicPeriod" startAt="13"/>
            </a:pPr>
            <a:r>
              <a:rPr lang="ru-RU" dirty="0" smtClean="0"/>
              <a:t>Какие виды хозяйственной деятельности могут усилить водную и ветровую эрозию?</a:t>
            </a:r>
          </a:p>
          <a:p>
            <a:pPr marL="514350" indent="-514350">
              <a:buAutoNum type="arabicPeriod" startAt="13"/>
            </a:pPr>
            <a:r>
              <a:rPr lang="ru-RU" dirty="0" smtClean="0"/>
              <a:t>Какие мероприятия помогают решить проблему эрозии почв?</a:t>
            </a:r>
          </a:p>
          <a:p>
            <a:pPr marL="514350" indent="-514350">
              <a:buAutoNum type="arabicPeriod" startAt="13"/>
            </a:pPr>
            <a:r>
              <a:rPr lang="ru-RU" dirty="0" smtClean="0"/>
              <a:t>Как может измениться плодородие почв при избытке увлажнения?</a:t>
            </a:r>
          </a:p>
          <a:p>
            <a:pPr marL="514350" indent="-514350">
              <a:buAutoNum type="arabicPeriod" startAt="13"/>
            </a:pPr>
            <a:r>
              <a:rPr lang="ru-RU" dirty="0" smtClean="0"/>
              <a:t>Смена ПЗ на равнине какому природному закону подчиняется?</a:t>
            </a:r>
          </a:p>
          <a:p>
            <a:pPr marL="514350" indent="-514350">
              <a:buAutoNum type="arabicPeriod" startAt="13"/>
            </a:pPr>
            <a:r>
              <a:rPr lang="ru-RU" dirty="0" smtClean="0"/>
              <a:t>Смена ПЗ в горах какому закону подчиняется?</a:t>
            </a:r>
            <a:endParaRPr lang="ru-RU" dirty="0"/>
          </a:p>
        </p:txBody>
      </p:sp>
      <p:pic>
        <p:nvPicPr>
          <p:cNvPr id="4" name="Рисунок 3" descr="C:\Users\Sveta\Desktop\высотная поясность\4-Mount-Rainier-National-Park-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5085184"/>
            <a:ext cx="1876673" cy="1443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ook.com.ua-66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03648" y="908720"/>
            <a:ext cx="52754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FF00"/>
                </a:solidFill>
              </a:rPr>
              <a:t>ВЫСОТНАЯ  </a:t>
            </a:r>
            <a:br>
              <a:rPr lang="ru-RU" sz="6000" b="1" dirty="0" smtClean="0">
                <a:solidFill>
                  <a:srgbClr val="FFFF00"/>
                </a:solidFill>
              </a:rPr>
            </a:br>
            <a:r>
              <a:rPr lang="ru-RU" sz="6000" b="1" dirty="0" smtClean="0">
                <a:solidFill>
                  <a:srgbClr val="FFFF00"/>
                </a:solidFill>
              </a:rPr>
              <a:t>ПОЯСНОСТЬ</a:t>
            </a:r>
            <a:endParaRPr lang="ru-RU" sz="6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00506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География</a:t>
            </a:r>
          </a:p>
          <a:p>
            <a:pPr algn="ctr"/>
            <a:r>
              <a:rPr lang="ru-RU" sz="3600" b="1" dirty="0" smtClean="0"/>
              <a:t>8 класс</a:t>
            </a:r>
            <a:endParaRPr lang="ru-RU" sz="36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C:\Users\Sveta\Desktop\высотная поясность\4-Mount-Rainier-National-Park-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3" y="3501008"/>
            <a:ext cx="81369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FFFF00"/>
                </a:solidFill>
              </a:rPr>
              <a:t>Высотная поясность </a:t>
            </a:r>
            <a:r>
              <a:rPr lang="ru-RU" sz="4400" b="1" dirty="0" smtClean="0">
                <a:solidFill>
                  <a:srgbClr val="FFFF00"/>
                </a:solidFill>
              </a:rPr>
              <a:t>– </a:t>
            </a:r>
          </a:p>
          <a:p>
            <a:pPr algn="ctr"/>
            <a:r>
              <a:rPr lang="ru-RU" sz="4400" b="1" dirty="0">
                <a:solidFill>
                  <a:srgbClr val="FFFF00"/>
                </a:solidFill>
              </a:rPr>
              <a:t>с</a:t>
            </a:r>
            <a:r>
              <a:rPr lang="ru-RU" sz="4400" b="1" dirty="0" smtClean="0">
                <a:solidFill>
                  <a:srgbClr val="FFFF00"/>
                </a:solidFill>
              </a:rPr>
              <a:t>мена  природных зон </a:t>
            </a:r>
          </a:p>
          <a:p>
            <a:pPr algn="ctr"/>
            <a:r>
              <a:rPr lang="ru-RU" sz="4400" b="1" dirty="0">
                <a:solidFill>
                  <a:srgbClr val="FFFF00"/>
                </a:solidFill>
              </a:rPr>
              <a:t>о</a:t>
            </a:r>
            <a:r>
              <a:rPr lang="ru-RU" sz="4400" b="1" dirty="0" smtClean="0">
                <a:solidFill>
                  <a:srgbClr val="FFFF00"/>
                </a:solidFill>
              </a:rPr>
              <a:t>т подножия горы к ее вершине</a:t>
            </a:r>
            <a:endParaRPr lang="ru-RU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look.com.ua-664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72533" cy="7029400"/>
          </a:xfrm>
        </p:spPr>
      </p:pic>
      <p:sp>
        <p:nvSpPr>
          <p:cNvPr id="7" name="TextBox 6"/>
          <p:cNvSpPr txBox="1"/>
          <p:nvPr/>
        </p:nvSpPr>
        <p:spPr>
          <a:xfrm>
            <a:off x="1115616" y="1052736"/>
            <a:ext cx="68407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solidFill>
                  <a:srgbClr val="FFFF00"/>
                </a:solidFill>
              </a:rPr>
              <a:t>Особенности</a:t>
            </a:r>
          </a:p>
          <a:p>
            <a:pPr algn="ctr"/>
            <a:r>
              <a:rPr lang="ru-RU" sz="6600" b="1" dirty="0">
                <a:solidFill>
                  <a:srgbClr val="FFFF00"/>
                </a:solidFill>
              </a:rPr>
              <a:t>в</a:t>
            </a:r>
            <a:r>
              <a:rPr lang="ru-RU" sz="6600" b="1" dirty="0" smtClean="0">
                <a:solidFill>
                  <a:srgbClr val="FFFF00"/>
                </a:solidFill>
              </a:rPr>
              <a:t>ысотной</a:t>
            </a:r>
          </a:p>
          <a:p>
            <a:pPr algn="ctr"/>
            <a:r>
              <a:rPr lang="ru-RU" sz="6600" b="1" dirty="0">
                <a:solidFill>
                  <a:srgbClr val="FFFF00"/>
                </a:solidFill>
              </a:rPr>
              <a:t>п</a:t>
            </a:r>
            <a:r>
              <a:rPr lang="ru-RU" sz="6600" b="1" dirty="0" smtClean="0">
                <a:solidFill>
                  <a:srgbClr val="FFFF00"/>
                </a:solidFill>
              </a:rPr>
              <a:t>оясности:</a:t>
            </a:r>
            <a:endParaRPr lang="ru-RU" sz="6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/>
              <a:t>Смену ПЗ в горах можно сравнить с движением </a:t>
            </a:r>
          </a:p>
          <a:p>
            <a:pPr marL="514350" indent="-514350">
              <a:buNone/>
            </a:pPr>
            <a:r>
              <a:rPr lang="ru-RU" sz="2800" b="1" dirty="0" smtClean="0"/>
              <a:t>       по равнине от экватора к полюсам.</a:t>
            </a:r>
          </a:p>
          <a:p>
            <a:pPr marL="514350" indent="-514350">
              <a:buAutoNum type="arabicPeriod" startAt="2"/>
            </a:pPr>
            <a:r>
              <a:rPr lang="ru-RU" sz="2800" b="1" dirty="0" smtClean="0"/>
              <a:t>У подножия горы ПУ близки к равнинным.</a:t>
            </a:r>
          </a:p>
          <a:p>
            <a:pPr marL="514350" indent="-514350">
              <a:buAutoNum type="arabicPeriod" startAt="2"/>
            </a:pPr>
            <a:r>
              <a:rPr lang="ru-RU" sz="2800" b="1" dirty="0" smtClean="0"/>
              <a:t>Животный и растительный мир в горах в 2 – 5 раз  богаче и разнообразнее, чем на равнине.</a:t>
            </a:r>
          </a:p>
          <a:p>
            <a:pPr marL="514350" indent="-514350">
              <a:buAutoNum type="arabicPeriod" startAt="4"/>
            </a:pPr>
            <a:r>
              <a:rPr lang="ru-RU" sz="2800" b="1" dirty="0" smtClean="0"/>
              <a:t>ПУ в горах сменяются резко и контрастно </a:t>
            </a:r>
          </a:p>
          <a:p>
            <a:pPr marL="514350" indent="-514350">
              <a:buNone/>
            </a:pPr>
            <a:r>
              <a:rPr lang="ru-RU" sz="2800" b="1" dirty="0" smtClean="0"/>
              <a:t>      (с подъемом вверх на каждый КМ температура </a:t>
            </a:r>
          </a:p>
          <a:p>
            <a:pPr marL="514350" indent="-514350">
              <a:buNone/>
            </a:pPr>
            <a:r>
              <a:rPr lang="ru-RU" sz="2800" b="1" dirty="0" smtClean="0"/>
              <a:t>       падает на 6 градусов).</a:t>
            </a:r>
          </a:p>
          <a:p>
            <a:pPr marL="514350" indent="-514350">
              <a:buAutoNum type="arabicPeriod" startAt="5"/>
            </a:pPr>
            <a:r>
              <a:rPr lang="ru-RU" sz="2800" b="1" dirty="0" smtClean="0"/>
              <a:t>Количество высотных поясов в горах зависит от:</a:t>
            </a:r>
          </a:p>
          <a:p>
            <a:pPr marL="514350" indent="-514350">
              <a:buNone/>
            </a:pPr>
            <a:r>
              <a:rPr lang="ru-RU" sz="2800" b="1" dirty="0" smtClean="0"/>
              <a:t>       *  географического положения горы;</a:t>
            </a:r>
          </a:p>
          <a:p>
            <a:pPr marL="514350" indent="-514350">
              <a:buNone/>
            </a:pPr>
            <a:r>
              <a:rPr lang="ru-RU" sz="2800" b="1" dirty="0" smtClean="0"/>
              <a:t>       * близости теплых морей и океанов;</a:t>
            </a:r>
          </a:p>
          <a:p>
            <a:pPr marL="514350" indent="-514350">
              <a:buNone/>
            </a:pPr>
            <a:r>
              <a:rPr lang="ru-RU" sz="2800" b="1" dirty="0"/>
              <a:t> </a:t>
            </a:r>
            <a:r>
              <a:rPr lang="ru-RU" sz="2800" b="1" dirty="0" smtClean="0"/>
              <a:t> </a:t>
            </a:r>
            <a:r>
              <a:rPr lang="ru-RU" sz="2800" b="1" dirty="0" smtClean="0"/>
              <a:t>     * высоты горы</a:t>
            </a:r>
          </a:p>
          <a:p>
            <a:pPr>
              <a:buNone/>
            </a:pP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305</Words>
  <Application>Microsoft Office PowerPoint</Application>
  <PresentationFormat>Экран (4:3)</PresentationFormat>
  <Paragraphs>49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Вопросы: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Sveta</dc:creator>
  <cp:lastModifiedBy>Sveta</cp:lastModifiedBy>
  <cp:revision>21</cp:revision>
  <dcterms:created xsi:type="dcterms:W3CDTF">2016-03-01T15:09:07Z</dcterms:created>
  <dcterms:modified xsi:type="dcterms:W3CDTF">2016-03-01T16:00:00Z</dcterms:modified>
</cp:coreProperties>
</file>