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DE797-3DF0-4C15-97FD-59716249CD4B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B9B16-7149-41CB-A777-51CEBC2F15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0A7C-74EE-4061-89FF-2FFE8037D628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E68E2-6FC4-4EF2-9AB3-F51761469A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veta\Desktop\поволжье\povoljy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90488"/>
            <a:ext cx="8896350" cy="66754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7984" y="2564904"/>
            <a:ext cx="405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ПОВОЛЖЬЕ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5013176"/>
            <a:ext cx="1742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География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9 класс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8302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Отразите на схеме изменения сельскохозяйственной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пециализации Поволжья при движении с севера</a:t>
            </a:r>
          </a:p>
          <a:p>
            <a:pPr algn="ctr"/>
            <a:r>
              <a:rPr lang="ru-RU" sz="2800" dirty="0"/>
              <a:t>н</a:t>
            </a:r>
            <a:r>
              <a:rPr lang="ru-RU" sz="2800" dirty="0" smtClean="0"/>
              <a:t>а юг: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23528" y="2132856"/>
            <a:ext cx="2160240" cy="396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2060848"/>
            <a:ext cx="40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5805264"/>
            <a:ext cx="652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Ю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1988840"/>
            <a:ext cx="4031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Отрасли </a:t>
            </a:r>
          </a:p>
          <a:p>
            <a:pPr algn="ctr"/>
            <a:r>
              <a:rPr lang="ru-RU" sz="3200" dirty="0" smtClean="0"/>
              <a:t>специализации:</a:t>
            </a:r>
          </a:p>
          <a:p>
            <a:r>
              <a:rPr lang="ru-RU" sz="3200" dirty="0" smtClean="0"/>
              <a:t>_________________</a:t>
            </a:r>
          </a:p>
          <a:p>
            <a:r>
              <a:rPr lang="ru-RU" sz="3200" dirty="0" smtClean="0"/>
              <a:t>_________________</a:t>
            </a:r>
          </a:p>
          <a:p>
            <a:r>
              <a:rPr lang="ru-RU" sz="3200" dirty="0" smtClean="0"/>
              <a:t>_________________</a:t>
            </a:r>
            <a:br>
              <a:rPr lang="ru-RU" sz="3200" dirty="0" smtClean="0"/>
            </a:br>
            <a:r>
              <a:rPr lang="ru-RU" sz="3200" dirty="0" smtClean="0"/>
              <a:t>_________________</a:t>
            </a:r>
            <a:br>
              <a:rPr lang="ru-RU" sz="3200" dirty="0" smtClean="0"/>
            </a:br>
            <a:r>
              <a:rPr lang="ru-RU" sz="3200" dirty="0" smtClean="0"/>
              <a:t>_________________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5805264"/>
            <a:ext cx="517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Сделайте </a:t>
            </a:r>
            <a:r>
              <a:rPr lang="ru-RU" sz="2800" b="1" dirty="0" smtClean="0">
                <a:solidFill>
                  <a:srgbClr val="FF0000"/>
                </a:solidFill>
              </a:rPr>
              <a:t>вывод</a:t>
            </a:r>
            <a:r>
              <a:rPr lang="ru-RU" sz="2800" dirty="0" smtClean="0">
                <a:solidFill>
                  <a:srgbClr val="FF0000"/>
                </a:solidFill>
              </a:rPr>
              <a:t> о причинах подобного изменения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z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260648"/>
            <a:ext cx="4502292" cy="4525963"/>
          </a:xfrm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7842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П. 38 – 41, подготовка к тестированию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24128" y="5157192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Назовите </a:t>
            </a:r>
          </a:p>
          <a:p>
            <a:pPr algn="ctr"/>
            <a:r>
              <a:rPr lang="ru-RU" sz="2800" b="1" dirty="0"/>
              <a:t>о</a:t>
            </a:r>
            <a:r>
              <a:rPr lang="ru-RU" sz="2800" b="1" dirty="0" smtClean="0"/>
              <a:t>собенности ГП  </a:t>
            </a:r>
          </a:p>
          <a:p>
            <a:pPr algn="ctr"/>
            <a:r>
              <a:rPr lang="ru-RU" sz="2800" b="1" dirty="0" smtClean="0"/>
              <a:t>региона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786210"/>
          </a:xfrm>
        </p:spPr>
        <p:txBody>
          <a:bodyPr>
            <a:normAutofit/>
          </a:bodyPr>
          <a:lstStyle/>
          <a:p>
            <a:r>
              <a:rPr lang="ru-RU" b="1" dirty="0" smtClean="0"/>
              <a:t>Отрасли специализации  Поволжья</a:t>
            </a:r>
            <a:endParaRPr lang="ru-RU" b="1" dirty="0"/>
          </a:p>
        </p:txBody>
      </p:sp>
      <p:sp>
        <p:nvSpPr>
          <p:cNvPr id="4" name="Стрелка вниз 3"/>
          <p:cNvSpPr/>
          <p:nvPr/>
        </p:nvSpPr>
        <p:spPr>
          <a:xfrm rot="2290934">
            <a:off x="1907704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22768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574056">
            <a:off x="6910891" y="210592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645024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Промышлен-ность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645024"/>
            <a:ext cx="2304256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Сельское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хозяйство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3645024"/>
            <a:ext cx="252028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Сфера</a:t>
            </a:r>
          </a:p>
          <a:p>
            <a:pPr algn="ctr"/>
            <a:r>
              <a:rPr lang="ru-RU" sz="2800" b="1" dirty="0" smtClean="0"/>
              <a:t>услуг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реки Волги на формирование и развитие региона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Составьте схему: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645024"/>
            <a:ext cx="1584176" cy="1346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Р. ВОЛГА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924944"/>
            <a:ext cx="15121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301208"/>
            <a:ext cx="151216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924944"/>
            <a:ext cx="151216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5229200"/>
            <a:ext cx="1512168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260632" y="980728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379213">
            <a:off x="5627411" y="33146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704197">
            <a:off x="5704251" y="4997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7986268">
            <a:off x="3052238" y="30909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8015">
            <a:off x="3363019" y="51373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по карте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FF0000"/>
                </a:solidFill>
              </a:rPr>
              <a:t>Расположите перечисленные города Поволжья (</a:t>
            </a:r>
            <a:r>
              <a:rPr lang="ru-RU" dirty="0" smtClean="0"/>
              <a:t>Волгоград, Астрахань, Самара, Саратов, Ульяновск, Казань</a:t>
            </a:r>
            <a:r>
              <a:rPr lang="ru-RU" dirty="0" smtClean="0">
                <a:solidFill>
                  <a:srgbClr val="FF0000"/>
                </a:solidFill>
              </a:rPr>
              <a:t>) в той последовательности, в которой бы вы проплывали их, двигаясь вниз по течению р.Волги.</a:t>
            </a:r>
          </a:p>
          <a:p>
            <a:pPr>
              <a:buNone/>
            </a:pPr>
            <a:r>
              <a:rPr lang="ru-RU" dirty="0" smtClean="0"/>
              <a:t>1._________               4.__________</a:t>
            </a:r>
          </a:p>
          <a:p>
            <a:pPr>
              <a:buNone/>
            </a:pPr>
            <a:r>
              <a:rPr lang="ru-RU" dirty="0" smtClean="0"/>
              <a:t>2._________               5.__________</a:t>
            </a:r>
          </a:p>
          <a:p>
            <a:pPr>
              <a:buNone/>
            </a:pPr>
            <a:r>
              <a:rPr lang="ru-RU" dirty="0" smtClean="0"/>
              <a:t>3._________               6.__________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610669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Рассмотрите внимательно картосхему. Выделите регионы Поволжья: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1. Северное Поволжье;</a:t>
            </a:r>
            <a:br>
              <a:rPr lang="ru-RU" sz="2800" b="1" dirty="0" smtClean="0"/>
            </a:br>
            <a:r>
              <a:rPr lang="ru-RU" sz="2800" b="1" dirty="0" smtClean="0"/>
              <a:t>2. Среднее Поволжье;</a:t>
            </a:r>
            <a:br>
              <a:rPr lang="ru-RU" sz="2800" b="1" dirty="0" smtClean="0"/>
            </a:br>
            <a:r>
              <a:rPr lang="ru-RU" sz="2800" b="1" dirty="0" smtClean="0"/>
              <a:t>3. Южное Поволжье.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Используя материал учебника (П. 39) и карты атласа,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заполните таблицу: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/>
          </a:p>
        </p:txBody>
      </p:sp>
      <p:pic>
        <p:nvPicPr>
          <p:cNvPr id="4" name="Содержимое 3" descr="Volga_regions_map_(ru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8188"/>
            <a:ext cx="4752528" cy="65111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841"/>
                <a:gridCol w="2083044"/>
                <a:gridCol w="2002927"/>
                <a:gridCol w="2082189"/>
              </a:tblGrid>
              <a:tr h="197367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Северное Поволжье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Среднее Поволжье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Нижнее (Южное) Поволжье</a:t>
                      </a:r>
                      <a:endParaRPr lang="ru-RU" sz="2800" dirty="0"/>
                    </a:p>
                  </a:txBody>
                  <a:tcPr/>
                </a:tc>
              </a:tr>
              <a:tr h="47809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Преобладающие высоты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416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температура июля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4416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температура января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9869">
                <a:tc>
                  <a:txBody>
                    <a:bodyPr/>
                    <a:lstStyle/>
                    <a:p>
                      <a:r>
                        <a:rPr lang="ru-RU" dirty="0" smtClean="0"/>
                        <a:t>Годовое количество осадков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878">
                <a:tc>
                  <a:txBody>
                    <a:bodyPr/>
                    <a:lstStyle/>
                    <a:p>
                      <a:r>
                        <a:rPr lang="ru-RU" dirty="0" smtClean="0"/>
                        <a:t>Коэффициент увлажнения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64">
                <a:tc>
                  <a:txBody>
                    <a:bodyPr/>
                    <a:lstStyle/>
                    <a:p>
                      <a:r>
                        <a:rPr lang="ru-RU" dirty="0" smtClean="0"/>
                        <a:t>Неблагоприятные ПУ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64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64">
                <a:tc>
                  <a:txBody>
                    <a:bodyPr/>
                    <a:lstStyle/>
                    <a:p>
                      <a:r>
                        <a:rPr lang="ru-RU" dirty="0" smtClean="0"/>
                        <a:t>ПЗ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64">
                <a:tc>
                  <a:txBody>
                    <a:bodyPr/>
                    <a:lstStyle/>
                    <a:p>
                      <a:r>
                        <a:rPr lang="ru-RU" dirty="0" smtClean="0"/>
                        <a:t>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332656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Одна из важнейших отраслей специализации</a:t>
            </a:r>
          </a:p>
          <a:p>
            <a:pPr algn="ctr"/>
            <a:r>
              <a:rPr lang="ru-RU" sz="2800" dirty="0" smtClean="0"/>
              <a:t> Поволжья – автомобильная промышленность. </a:t>
            </a:r>
          </a:p>
          <a:p>
            <a:pPr algn="ctr"/>
            <a:r>
              <a:rPr lang="ru-RU" sz="2800" dirty="0" smtClean="0"/>
              <a:t>Укажите на схеме </a:t>
            </a:r>
            <a:r>
              <a:rPr lang="ru-RU" sz="2800" b="1" dirty="0" smtClean="0"/>
              <a:t>факторы</a:t>
            </a:r>
            <a:r>
              <a:rPr lang="ru-RU" sz="2800" dirty="0" smtClean="0"/>
              <a:t>, способствовавшие </a:t>
            </a:r>
          </a:p>
          <a:p>
            <a:pPr algn="ctr"/>
            <a:r>
              <a:rPr lang="ru-RU" sz="2800" dirty="0" smtClean="0"/>
              <a:t>развитию автомобильной промышленности в районе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564904"/>
            <a:ext cx="3456384" cy="1922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Автомобильная промышленность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Поволжья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708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4371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27809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45091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52120" y="4653136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987824" y="4725144"/>
            <a:ext cx="484632" cy="618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6372200" y="2996952"/>
            <a:ext cx="690376" cy="484632"/>
          </a:xfrm>
          <a:prstGeom prst="rightArrow">
            <a:avLst>
              <a:gd name="adj1" fmla="val 558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1923849" y="3023239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750674">
            <a:off x="2122203" y="4296464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124899">
            <a:off x="6467661" y="4223186"/>
            <a:ext cx="484632" cy="6903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778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Используя карты атласа и учебника (П. 41), </a:t>
            </a:r>
          </a:p>
          <a:p>
            <a:pPr algn="ctr"/>
            <a:r>
              <a:rPr lang="ru-RU" sz="2800" dirty="0"/>
              <a:t>с</a:t>
            </a:r>
            <a:r>
              <a:rPr lang="ru-RU" sz="2800" dirty="0" smtClean="0"/>
              <a:t>равните состав нефтехимического комплекса </a:t>
            </a:r>
          </a:p>
          <a:p>
            <a:pPr algn="ctr"/>
            <a:r>
              <a:rPr lang="ru-RU" sz="2800" dirty="0"/>
              <a:t>г</a:t>
            </a:r>
            <a:r>
              <a:rPr lang="ru-RU" sz="2800" dirty="0" smtClean="0"/>
              <a:t>. Самары и Саратова: 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204864"/>
          <a:ext cx="8208912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160240"/>
                <a:gridCol w="2052228"/>
                <a:gridCol w="2052228"/>
              </a:tblGrid>
              <a:tr h="21242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Самарский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комплекс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Саратовский комплекс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Причины сходства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Причины различий</a:t>
                      </a:r>
                      <a:endParaRPr lang="ru-RU" sz="2800" dirty="0"/>
                    </a:p>
                  </a:txBody>
                  <a:tcPr/>
                </a:tc>
              </a:tr>
              <a:tr h="212423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210</Words>
  <Application>Microsoft Office PowerPoint</Application>
  <PresentationFormat>Экран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Отрасли специализации  Поволжья</vt:lpstr>
      <vt:lpstr>Влияние реки Волги на формирование и развитие региона</vt:lpstr>
      <vt:lpstr>Работа по карте</vt:lpstr>
      <vt:lpstr>Рассмотрите внимательно картосхему. Выделите регионы Поволжья:  1. Северное Поволжье; 2. Среднее Поволжье; 3. Южное Поволжье.  Используя материал учебника (П. 39) и карты атласа,  заполните таблицу: 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28</cp:revision>
  <dcterms:created xsi:type="dcterms:W3CDTF">2016-03-01T16:13:51Z</dcterms:created>
  <dcterms:modified xsi:type="dcterms:W3CDTF">2016-03-01T17:34:55Z</dcterms:modified>
</cp:coreProperties>
</file>