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8D36-1104-4461-98B6-AC5C4DC90F0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3920-1616-4CEA-8124-E9A864311C4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8D36-1104-4461-98B6-AC5C4DC90F0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3920-1616-4CEA-8124-E9A864311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8D36-1104-4461-98B6-AC5C4DC90F0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3920-1616-4CEA-8124-E9A864311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8D36-1104-4461-98B6-AC5C4DC90F0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3920-1616-4CEA-8124-E9A864311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8D36-1104-4461-98B6-AC5C4DC90F0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3920-1616-4CEA-8124-E9A864311C4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8D36-1104-4461-98B6-AC5C4DC90F0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3920-1616-4CEA-8124-E9A864311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8D36-1104-4461-98B6-AC5C4DC90F0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3920-1616-4CEA-8124-E9A864311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8D36-1104-4461-98B6-AC5C4DC90F0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3920-1616-4CEA-8124-E9A864311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8D36-1104-4461-98B6-AC5C4DC90F0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3920-1616-4CEA-8124-E9A864311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8D36-1104-4461-98B6-AC5C4DC90F0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3920-1616-4CEA-8124-E9A864311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8D36-1104-4461-98B6-AC5C4DC90F0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113920-1616-4CEA-8124-E9A864311C4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5E8D36-1104-4461-98B6-AC5C4DC90F09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113920-1616-4CEA-8124-E9A864311C4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lnaja-jenciklopedija.ru/biologiya/vysshie-rasteniya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bio.info/dic/1275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 </a:t>
            </a:r>
            <a:r>
              <a:rPr lang="ru-RU" dirty="0" smtClean="0"/>
              <a:t>цветкового </a:t>
            </a:r>
            <a:r>
              <a:rPr lang="ru-RU" dirty="0" smtClean="0"/>
              <a:t>растения-корень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869160"/>
            <a:ext cx="7854696" cy="1752600"/>
          </a:xfrm>
        </p:spPr>
        <p:txBody>
          <a:bodyPr>
            <a:noAutofit/>
          </a:bodyPr>
          <a:lstStyle/>
          <a:p>
            <a:r>
              <a:rPr lang="ru-RU" sz="2400" smtClean="0"/>
              <a:t>Презентация </a:t>
            </a:r>
          </a:p>
          <a:p>
            <a:r>
              <a:rPr lang="ru-RU" sz="2400" smtClean="0"/>
              <a:t>Магомедовой Ф.А. </a:t>
            </a:r>
            <a:r>
              <a:rPr lang="ru-RU" sz="2400" dirty="0" smtClean="0"/>
              <a:t>учителя биологии </a:t>
            </a:r>
            <a:endParaRPr lang="ru-RU" sz="2400" dirty="0" smtClean="0"/>
          </a:p>
          <a:p>
            <a:r>
              <a:rPr lang="ru-RU" sz="2400" dirty="0" smtClean="0"/>
              <a:t>гимназии </a:t>
            </a:r>
            <a:r>
              <a:rPr lang="ru-RU" sz="2400" dirty="0" smtClean="0"/>
              <a:t>№44 г. Сочи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6732240" cy="3212976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Покрытосеменные растения — самый большой отдел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Высших растений</a:t>
            </a:r>
            <a:r>
              <a:rPr lang="ru-RU" sz="2000" dirty="0" smtClean="0"/>
              <a:t>. Их насчитывается не менее 250 тысяч видов. Каждый год в мире описывается около 2 тысяч новых видов. Считается, что современное биологическое разнообразие цветковых выявлено на 85%. В настоящее время цветковые господствуют в растительном покрове нашей планеты и являются самой важной для человека группой растений. Это самый «молодой» в геологическом масштабе времени отдел растений. Цветковые растения появились в юрском периоде, а в середине мелового периода стали очень быстро распространяться, обнаружив исключительную способность к видообразованию.</a:t>
            </a:r>
            <a:endParaRPr lang="ru-RU" sz="2000" dirty="0"/>
          </a:p>
        </p:txBody>
      </p:sp>
      <p:pic>
        <p:nvPicPr>
          <p:cNvPr id="4" name="Рисунок 3" descr="27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89040"/>
            <a:ext cx="5472608" cy="288032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2234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Разнообразие цветковых растений</a:t>
            </a:r>
            <a:endParaRPr lang="ru-RU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769242_html_m2b4b0e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181611" cy="613620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568952" cy="52565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Корень – осевой подземный орган растения. В первую очередь он служит для закрепления растения в почве и обеспечения его растворами минеральных </a:t>
            </a:r>
            <a:r>
              <a:rPr lang="ru-RU" sz="2400" dirty="0" err="1" smtClean="0"/>
              <a:t>веществ.У</a:t>
            </a:r>
            <a:r>
              <a:rPr lang="ru-RU" sz="2400" dirty="0" smtClean="0"/>
              <a:t> растения различают главный, боковые и дополнительные </a:t>
            </a:r>
            <a:r>
              <a:rPr lang="ru-RU" sz="2400" dirty="0" err="1" smtClean="0"/>
              <a:t>корни.Корневые</a:t>
            </a:r>
            <a:r>
              <a:rPr lang="ru-RU" sz="2400" dirty="0" smtClean="0"/>
              <a:t> системы бывают стержневыми и мочковатыми. У стержневой корневой системы наиболее развит главный корень. Он заметно отличается от остальных. Если главный корень отсутствует или развит слабо и малозаметен среди многочисленных дополнительных корней, то такую корневую систему называют мочковатой.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152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корневой системы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На продольном разрезе кончика корня можно выделить несколько зон: деления, роста, всасывания</a:t>
            </a:r>
            <a:r>
              <a:rPr lang="en-US" sz="1800" dirty="0" smtClean="0"/>
              <a:t>.</a:t>
            </a:r>
            <a:r>
              <a:rPr lang="ru-RU" sz="1800" dirty="0" smtClean="0"/>
              <a:t> Зона деления находится под чехликом и проведен  За зоной деления расположена зона растяжения (зона роста) длиной всего несколько миллиметров. Рост клеток именно в этой зоне обеспечивает основное удлинение корня. Зона всасывания (зона корневых волосков) длиной до нескольких сантиметров начинается над зоной растяжения</a:t>
            </a:r>
            <a:r>
              <a:rPr lang="en-US" sz="1800" dirty="0" smtClean="0"/>
              <a:t>.</a:t>
            </a:r>
            <a:r>
              <a:rPr lang="ru-RU" sz="1800" dirty="0" smtClean="0"/>
              <a:t> Поступление почвенного раствора в корень происходит преимущественно через зону всасывания, поэтому чем больше поверхность этого участка корня, тем лучше он выполняет свою основную всасывающую функцию Именно в связи с этой функцией часть клеток кожицы вытянута в корневые волоски длиной Почти всю клетку корневого волоска занимает вакуоль, окруженная тонким слоем цитоплазмы. </a:t>
            </a:r>
            <a:r>
              <a:rPr lang="ru-RU" sz="1800" dirty="0" err="1" smtClean="0">
                <a:hlinkClick r:id="rId2" tooltip="Ядро"/>
              </a:rPr>
              <a:t>Ядро</a:t>
            </a:r>
            <a:r>
              <a:rPr lang="ru-RU" sz="1800" dirty="0" err="1" smtClean="0"/>
              <a:t>располагается</a:t>
            </a:r>
            <a:r>
              <a:rPr lang="ru-RU" sz="1800" dirty="0" smtClean="0"/>
              <a:t> в цитоплазме возле верхушки волоска. Корневые волоски способны охватывать частички почвы, как будто срастаются с ними, что облегчает поглощение из почвы воды и минеральных веществ. Поглощению способствует также выделение корневыми волосками различных кислот (угольной, яблочной, лимонной, щавелевой), которые растворяют частички почвы.</a:t>
            </a:r>
            <a:endParaRPr lang="ru-RU" sz="1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ru-RU" dirty="0" smtClean="0"/>
              <a:t>Внутреннее строение корня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16632"/>
            <a:ext cx="8229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Далее располагается </a:t>
            </a:r>
            <a:r>
              <a:rPr lang="ru-RU" i="1" dirty="0"/>
              <a:t>зона проведения</a:t>
            </a:r>
            <a:r>
              <a:rPr lang="ru-RU" dirty="0"/>
              <a:t> воды и минеральных веществ в надземные части растения. Она составляет основную массу корня. В этой зоне отсутствуют корневые волоски и образуются боковые корни.</a:t>
            </a:r>
          </a:p>
        </p:txBody>
      </p:sp>
      <p:pic>
        <p:nvPicPr>
          <p:cNvPr id="6" name="Рисунок 5" descr="i_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420888"/>
            <a:ext cx="5877248" cy="4032097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Значение корня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Корень осуществляет почвенное питание растения, он всасывает воду и минеральные вещества. Поэтому чем лучше у растения развита корневая система, тем оно лучше его почвенное питание. Среди минеральных веществ, которые в растение поступают из почвы, есть соли калия, кальция, магния, фосфора, ряд соединений азота и серы. Все эти вещества необходимы для обмена веществ, образования клеток и их органелл. Например, магний важен для образования хлорофилла. Помимо почвенного питания корень выполняет еще одну важную функцию. Он удерживает растение в почве. Причем удерживает его достаточно прочно, чтобы ни сильный ветер, ни проливные дожди не выдернули или не вымыли растение из почвы. Корень не только прочный, но и гибкий. Это достигается расположением проводящих сосудов и механической ткани в его центре.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rgbClr val="01303D"/>
      </a:dk1>
      <a:lt1>
        <a:sysClr val="window" lastClr="FFFFFF"/>
      </a:lt1>
      <a:dk2>
        <a:srgbClr val="387025"/>
      </a:dk2>
      <a:lt2>
        <a:srgbClr val="54A838"/>
      </a:lt2>
      <a:accent1>
        <a:srgbClr val="B0DFA0"/>
      </a:accent1>
      <a:accent2>
        <a:srgbClr val="546321"/>
      </a:accent2>
      <a:accent3>
        <a:srgbClr val="FFF654"/>
      </a:accent3>
      <a:accent4>
        <a:srgbClr val="E2D700"/>
      </a:accent4>
      <a:accent5>
        <a:srgbClr val="7CCA62"/>
      </a:accent5>
      <a:accent6>
        <a:srgbClr val="A5C249"/>
      </a:accent6>
      <a:hlink>
        <a:srgbClr val="E2D700"/>
      </a:hlink>
      <a:folHlink>
        <a:srgbClr val="07674D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350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Орган цветкового растения-корень</vt:lpstr>
      <vt:lpstr>Разнообразие цветковых растений</vt:lpstr>
      <vt:lpstr>Презентация PowerPoint</vt:lpstr>
      <vt:lpstr>Виды корневой системы</vt:lpstr>
      <vt:lpstr>Внутреннее строение корня</vt:lpstr>
      <vt:lpstr>Презентация PowerPoint</vt:lpstr>
      <vt:lpstr>Значение корня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Intel</dc:creator>
  <cp:lastModifiedBy>Нурали</cp:lastModifiedBy>
  <cp:revision>14</cp:revision>
  <dcterms:created xsi:type="dcterms:W3CDTF">2016-02-03T14:42:46Z</dcterms:created>
  <dcterms:modified xsi:type="dcterms:W3CDTF">2016-02-23T16:22:15Z</dcterms:modified>
</cp:coreProperties>
</file>