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90B9-BE55-4B5D-A04B-17F21636EF93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9DF4-1302-48FC-A8D9-87D272337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2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90B9-BE55-4B5D-A04B-17F21636EF93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9DF4-1302-48FC-A8D9-87D272337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97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90B9-BE55-4B5D-A04B-17F21636EF93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9DF4-1302-48FC-A8D9-87D272337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0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90B9-BE55-4B5D-A04B-17F21636EF93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9DF4-1302-48FC-A8D9-87D272337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9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90B9-BE55-4B5D-A04B-17F21636EF93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9DF4-1302-48FC-A8D9-87D272337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61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90B9-BE55-4B5D-A04B-17F21636EF93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9DF4-1302-48FC-A8D9-87D272337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43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90B9-BE55-4B5D-A04B-17F21636EF93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9DF4-1302-48FC-A8D9-87D272337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7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90B9-BE55-4B5D-A04B-17F21636EF93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9DF4-1302-48FC-A8D9-87D272337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3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90B9-BE55-4B5D-A04B-17F21636EF93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9DF4-1302-48FC-A8D9-87D272337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3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90B9-BE55-4B5D-A04B-17F21636EF93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9DF4-1302-48FC-A8D9-87D272337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07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90B9-BE55-4B5D-A04B-17F21636EF93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9DF4-1302-48FC-A8D9-87D272337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2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390B9-BE55-4B5D-A04B-17F21636EF93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29DF4-1302-48FC-A8D9-87D272337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66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Можно ли жить не питаясь?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kk.convdocs.org/pars_docs/refs/18/17569/17569_html_m4a9b108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19875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7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в РТ</a:t>
            </a:r>
            <a:br>
              <a:rPr lang="ru-RU" dirty="0" smtClean="0"/>
            </a:br>
            <a:r>
              <a:rPr lang="ru-RU" dirty="0" smtClean="0"/>
              <a:t>Задание на </a:t>
            </a:r>
            <a:r>
              <a:rPr lang="ru-RU" dirty="0" err="1" smtClean="0"/>
              <a:t>стр</a:t>
            </a:r>
            <a:r>
              <a:rPr lang="ru-RU" dirty="0" smtClean="0"/>
              <a:t> 45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Приведите конкретные примеры, подтверждающие вывод в конце § 25 учебника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63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«Правила» пищевых цепей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Солнце – источник энергии, необходимой для жизни на Земле.</a:t>
            </a:r>
          </a:p>
          <a:p>
            <a:r>
              <a:rPr lang="ru-RU" dirty="0" smtClean="0"/>
              <a:t>Зеленые растения способны поглощать солнечную энергию, - начало пищевой цепи.</a:t>
            </a:r>
          </a:p>
          <a:p>
            <a:r>
              <a:rPr lang="ru-RU" dirty="0" smtClean="0"/>
              <a:t>Разнообразие способов питания живых организмов – это разнообразие способов получения ими энергии.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55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Домашнее задание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 25</a:t>
            </a:r>
          </a:p>
          <a:p>
            <a:r>
              <a:rPr lang="ru-RU" dirty="0" smtClean="0"/>
              <a:t>Сделайте вывод о значении пищи для человека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3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Вспомните и опишите, как питаются растения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uslide.ru/images/23/29297/736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41359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426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Вспомните и опишите способы питания животных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C:\Users\Люба\Desktop\0004-004-Razdelite-zhivotnykh-po-sposobu-pitan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685850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im1-tub-ru.yandex.net/i?id=ef629ae4ce12a54b2d405944a806c00f&amp;n=33&amp;h=235&amp;w=3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221355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56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в РТ </a:t>
            </a:r>
            <a:br>
              <a:rPr lang="ru-RU" dirty="0" smtClean="0"/>
            </a:br>
            <a:r>
              <a:rPr lang="ru-RU" dirty="0" smtClean="0"/>
              <a:t>Задание 1 </a:t>
            </a:r>
            <a:r>
              <a:rPr lang="ru-RU" dirty="0" err="1" smtClean="0"/>
              <a:t>стр</a:t>
            </a:r>
            <a:r>
              <a:rPr lang="ru-RU" dirty="0" smtClean="0"/>
              <a:t> 44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Какой вывод можно сделать о значение пищи для живых организмов?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Пища – источник энергии. Чем больше двигается организм, тем больше ему нужно пищи.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4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в РТ</a:t>
            </a:r>
            <a:br>
              <a:rPr lang="ru-RU" dirty="0" smtClean="0"/>
            </a:br>
            <a:r>
              <a:rPr lang="ru-RU" dirty="0" smtClean="0"/>
              <a:t>Задание 2 </a:t>
            </a:r>
            <a:r>
              <a:rPr lang="ru-RU" dirty="0" err="1" smtClean="0"/>
              <a:t>стр</a:t>
            </a:r>
            <a:r>
              <a:rPr lang="ru-RU" dirty="0" smtClean="0"/>
              <a:t> 44-45</a:t>
            </a:r>
            <a:br>
              <a:rPr lang="ru-RU" dirty="0" smtClean="0"/>
            </a:br>
            <a:r>
              <a:rPr lang="ru-RU" dirty="0" smtClean="0"/>
              <a:t>(Составьте цепь питания)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otvet.imgsmail.ru/download/875d75a0612d5d8f6762b8d64220952b_i-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272808" cy="49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4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Благодаря какой энергии возможна жизнь на Земле?</a:t>
            </a:r>
          </a:p>
          <a:p>
            <a:r>
              <a:rPr lang="ru-RU" dirty="0" smtClean="0"/>
              <a:t>Почему именно с растений должна начинаться цепь питания?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Жизнь на Земле существует благодаря энергии Солнца, но преобразовать ее, сделав доступной для животных и человека, могут только зеленые растения.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www.beesona.ru/upload/927/17c79124a5e04d0c2f059cea080829af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8711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0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Зимняя спячка некоторых животных – приспособление к недостатку пищи зимой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юба\Desktop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594" y="1844824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7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Гусеница очень прожорлива, а вот некоторые взрослые насекомые могут вообще не питаться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fs00.infourok.ru/images/doc/200/228263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.blog.fontanka.ru/photos/2014/11/800x600_Qz3OS3yROp7oZ3AaD8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21087"/>
            <a:ext cx="1656184" cy="110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3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Процесс «волшебного» превращения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http://babochkiz.narod.ru/003_babochkiz.narod.ru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4790006" cy="383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klopik.com/uploads/posts/2009-09/1253789147_004_babochkiz.narod.r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11119"/>
            <a:ext cx="4272300" cy="341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6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187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Можно ли жить не питаясь?</vt:lpstr>
      <vt:lpstr>Вспомните и опишите, как питаются растения</vt:lpstr>
      <vt:lpstr>Вспомните и опишите способы питания животных</vt:lpstr>
      <vt:lpstr>Работа в РТ  Задание 1 стр 44</vt:lpstr>
      <vt:lpstr>Работа в РТ Задание 2 стр 44-45 (Составьте цепь питания)</vt:lpstr>
      <vt:lpstr>Презентация PowerPoint</vt:lpstr>
      <vt:lpstr>Зимняя спячка некоторых животных – приспособление к недостатку пищи зимой</vt:lpstr>
      <vt:lpstr>Гусеница очень прожорлива, а вот некоторые взрослые насекомые могут вообще не питаться</vt:lpstr>
      <vt:lpstr>Процесс «волшебного» превращения</vt:lpstr>
      <vt:lpstr>Работа в РТ Задание на стр 45</vt:lpstr>
      <vt:lpstr>«Правила» пищевых цепей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Можно ли жить не питаясь?</dc:title>
  <dc:creator>Люба</dc:creator>
  <cp:lastModifiedBy>Люба</cp:lastModifiedBy>
  <cp:revision>6</cp:revision>
  <dcterms:created xsi:type="dcterms:W3CDTF">2016-03-01T17:26:56Z</dcterms:created>
  <dcterms:modified xsi:type="dcterms:W3CDTF">2016-03-01T18:18:51Z</dcterms:modified>
</cp:coreProperties>
</file>