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8"/>
  </p:notesMasterIdLst>
  <p:sldIdLst>
    <p:sldId id="261" r:id="rId2"/>
    <p:sldId id="315" r:id="rId3"/>
    <p:sldId id="293" r:id="rId4"/>
    <p:sldId id="296" r:id="rId5"/>
    <p:sldId id="317" r:id="rId6"/>
    <p:sldId id="30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F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03" autoAdjust="0"/>
    <p:restoredTop sz="94660"/>
  </p:normalViewPr>
  <p:slideViewPr>
    <p:cSldViewPr>
      <p:cViewPr>
        <p:scale>
          <a:sx n="44" d="100"/>
          <a:sy n="44" d="100"/>
        </p:scale>
        <p:origin x="-90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A5B52-DF8F-4287-A893-6544298B4FEE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01321-CDC3-4C8D-82DB-0E25B2F0B4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247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96EB-E6B7-4369-8735-586CB5EE3F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8259-90F1-40DF-9CAA-5579CAC7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96EB-E6B7-4369-8735-586CB5EE3F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8259-90F1-40DF-9CAA-5579CAC7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96EB-E6B7-4369-8735-586CB5EE3F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8259-90F1-40DF-9CAA-5579CAC7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96EB-E6B7-4369-8735-586CB5EE3F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8259-90F1-40DF-9CAA-5579CAC7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96EB-E6B7-4369-8735-586CB5EE3F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8259-90F1-40DF-9CAA-5579CAC7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96EB-E6B7-4369-8735-586CB5EE3F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8259-90F1-40DF-9CAA-5579CAC7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96EB-E6B7-4369-8735-586CB5EE3F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8259-90F1-40DF-9CAA-5579CAC7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96EB-E6B7-4369-8735-586CB5EE3F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8259-90F1-40DF-9CAA-5579CAC7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96EB-E6B7-4369-8735-586CB5EE3F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8259-90F1-40DF-9CAA-5579CAC7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96EB-E6B7-4369-8735-586CB5EE3F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8259-90F1-40DF-9CAA-5579CAC7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96EB-E6B7-4369-8735-586CB5EE3F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8259-90F1-40DF-9CAA-5579CAC7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B96EB-E6B7-4369-8735-586CB5EE3F3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68259-90F1-40DF-9CAA-5579CAC7E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4857752" y="4286256"/>
            <a:ext cx="3600448" cy="3571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3672408" cy="5684106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B050"/>
                </a:solidFill>
              </a:rPr>
              <a:t>МЫ</a:t>
            </a:r>
          </a:p>
          <a:p>
            <a:r>
              <a:rPr lang="ru-RU" sz="3600" b="1" i="1" dirty="0" smtClean="0">
                <a:solidFill>
                  <a:srgbClr val="00B050"/>
                </a:solidFill>
              </a:rPr>
              <a:t> </a:t>
            </a:r>
            <a:br>
              <a:rPr lang="ru-RU" sz="3600" b="1" i="1" dirty="0" smtClean="0">
                <a:solidFill>
                  <a:srgbClr val="00B050"/>
                </a:solidFill>
              </a:rPr>
            </a:br>
            <a:r>
              <a:rPr lang="ru-RU" sz="3600" b="1" i="1" dirty="0" smtClean="0">
                <a:solidFill>
                  <a:srgbClr val="00B050"/>
                </a:solidFill>
              </a:rPr>
              <a:t>РАЗНЫЕ, </a:t>
            </a:r>
          </a:p>
          <a:p>
            <a:r>
              <a:rPr lang="ru-RU" sz="3600" b="1" i="1" dirty="0" smtClean="0">
                <a:solidFill>
                  <a:srgbClr val="00B050"/>
                </a:solidFill>
              </a:rPr>
              <a:t/>
            </a:r>
            <a:br>
              <a:rPr lang="ru-RU" sz="3600" b="1" i="1" dirty="0" smtClean="0">
                <a:solidFill>
                  <a:srgbClr val="00B050"/>
                </a:solidFill>
              </a:rPr>
            </a:br>
            <a:r>
              <a:rPr lang="ru-RU" sz="3600" b="1" i="1" dirty="0" smtClean="0">
                <a:solidFill>
                  <a:srgbClr val="00B050"/>
                </a:solidFill>
              </a:rPr>
              <a:t>НО</a:t>
            </a:r>
          </a:p>
          <a:p>
            <a:r>
              <a:rPr lang="ru-RU" sz="3600" b="1" i="1" dirty="0" smtClean="0">
                <a:solidFill>
                  <a:srgbClr val="00B050"/>
                </a:solidFill>
              </a:rPr>
              <a:t/>
            </a:r>
            <a:br>
              <a:rPr lang="ru-RU" sz="3600" b="1" i="1" dirty="0" smtClean="0">
                <a:solidFill>
                  <a:srgbClr val="00B050"/>
                </a:solidFill>
              </a:rPr>
            </a:br>
            <a:r>
              <a:rPr lang="ru-RU" sz="3600" b="1" i="1" dirty="0" smtClean="0">
                <a:solidFill>
                  <a:srgbClr val="00B050"/>
                </a:solidFill>
              </a:rPr>
              <a:t>МЫ</a:t>
            </a:r>
          </a:p>
          <a:p>
            <a:r>
              <a:rPr lang="ru-RU" sz="3600" b="1" i="1" dirty="0" smtClean="0">
                <a:solidFill>
                  <a:srgbClr val="00B050"/>
                </a:solidFill>
              </a:rPr>
              <a:t> </a:t>
            </a:r>
            <a:br>
              <a:rPr lang="ru-RU" sz="3600" b="1" i="1" dirty="0" smtClean="0">
                <a:solidFill>
                  <a:srgbClr val="00B050"/>
                </a:solidFill>
              </a:rPr>
            </a:br>
            <a:r>
              <a:rPr lang="ru-RU" sz="3600" b="1" i="1" dirty="0" smtClean="0">
                <a:solidFill>
                  <a:srgbClr val="00B050"/>
                </a:solidFill>
              </a:rPr>
              <a:t>ВМЕСТЕ!!!</a:t>
            </a:r>
            <a:endParaRPr lang="ru-RU" sz="3600" b="1" i="1" dirty="0">
              <a:solidFill>
                <a:srgbClr val="00B050"/>
              </a:solidFill>
            </a:endParaRPr>
          </a:p>
        </p:txBody>
      </p:sp>
      <p:pic>
        <p:nvPicPr>
          <p:cNvPr id="6" name="Picture 2" descr="D:\документы по школе\кл.ч. УГ\1609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912" y="836712"/>
            <a:ext cx="5364088" cy="568410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-1666210"/>
            <a:ext cx="81578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32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sz="7200" b="1">
                <a:solidFill>
                  <a:srgbClr val="CC0000"/>
                </a:solidFill>
                <a:latin typeface="Monotype Corsiva" pitchFamily="66" charset="0"/>
              </a:rPr>
              <a:t>Заглянем в прошлое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4648200" cy="5791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3100" dirty="0">
                <a:solidFill>
                  <a:srgbClr val="7E3F00"/>
                </a:solidFill>
                <a:latin typeface="Times New Roman" pitchFamily="18" charset="0"/>
              </a:rPr>
              <a:t>   На рубеже </a:t>
            </a:r>
            <a:r>
              <a:rPr lang="en-US" sz="3100" dirty="0">
                <a:solidFill>
                  <a:srgbClr val="7E3F00"/>
                </a:solidFill>
                <a:latin typeface="Times New Roman" pitchFamily="18" charset="0"/>
              </a:rPr>
              <a:t>XVIII</a:t>
            </a:r>
            <a:r>
              <a:rPr lang="ru-RU" sz="3100" dirty="0">
                <a:solidFill>
                  <a:srgbClr val="7E3F00"/>
                </a:solidFill>
                <a:latin typeface="Times New Roman" pitchFamily="18" charset="0"/>
              </a:rPr>
              <a:t>-</a:t>
            </a:r>
            <a:r>
              <a:rPr lang="en-US" sz="3100" dirty="0">
                <a:solidFill>
                  <a:srgbClr val="7E3F00"/>
                </a:solidFill>
                <a:latin typeface="Times New Roman" pitchFamily="18" charset="0"/>
              </a:rPr>
              <a:t>XIX</a:t>
            </a:r>
            <a:r>
              <a:rPr lang="ru-RU" sz="3100" dirty="0">
                <a:solidFill>
                  <a:srgbClr val="7E3F00"/>
                </a:solidFill>
                <a:latin typeface="Times New Roman" pitchFamily="18" charset="0"/>
              </a:rPr>
              <a:t> веков во Франции жил некто </a:t>
            </a:r>
            <a:r>
              <a:rPr lang="ru-RU" sz="3100" b="1" i="1" dirty="0">
                <a:solidFill>
                  <a:srgbClr val="F69200"/>
                </a:solidFill>
                <a:latin typeface="Times New Roman" pitchFamily="18" charset="0"/>
              </a:rPr>
              <a:t>Талейран-</a:t>
            </a:r>
            <a:r>
              <a:rPr lang="ru-RU" sz="3100" b="1" i="1" dirty="0" err="1">
                <a:solidFill>
                  <a:srgbClr val="F69200"/>
                </a:solidFill>
                <a:latin typeface="Times New Roman" pitchFamily="18" charset="0"/>
              </a:rPr>
              <a:t>Перигор</a:t>
            </a:r>
            <a:r>
              <a:rPr lang="ru-RU" sz="3100" b="1" i="1" dirty="0">
                <a:solidFill>
                  <a:srgbClr val="F69200"/>
                </a:solidFill>
                <a:latin typeface="Times New Roman" pitchFamily="18" charset="0"/>
              </a:rPr>
              <a:t>, князь </a:t>
            </a:r>
            <a:r>
              <a:rPr lang="ru-RU" sz="3100" b="1" i="1" dirty="0" err="1">
                <a:solidFill>
                  <a:srgbClr val="F69200"/>
                </a:solidFill>
                <a:latin typeface="Times New Roman" pitchFamily="18" charset="0"/>
              </a:rPr>
              <a:t>Беневентский</a:t>
            </a:r>
            <a:r>
              <a:rPr lang="ru-RU" sz="3100" dirty="0">
                <a:solidFill>
                  <a:srgbClr val="7E3F00"/>
                </a:solidFill>
                <a:latin typeface="Times New Roman" pitchFamily="18" charset="0"/>
              </a:rPr>
              <a:t>. Он отличился тем, что при разных правительствах (и при революционном, и при Наполеоне, и при короле Людовике </a:t>
            </a:r>
            <a:r>
              <a:rPr lang="en-US" sz="3100" dirty="0">
                <a:solidFill>
                  <a:srgbClr val="7E3F00"/>
                </a:solidFill>
                <a:latin typeface="Times New Roman" pitchFamily="18" charset="0"/>
              </a:rPr>
              <a:t>XVII</a:t>
            </a:r>
            <a:r>
              <a:rPr lang="ru-RU" sz="3100" dirty="0">
                <a:solidFill>
                  <a:srgbClr val="7E3F00"/>
                </a:solidFill>
                <a:latin typeface="Times New Roman" pitchFamily="18" charset="0"/>
              </a:rPr>
              <a:t>) оставался неизменно министром иностранных дел. </a:t>
            </a:r>
            <a:endParaRPr lang="ru-RU" sz="3100" b="1" i="1" dirty="0">
              <a:solidFill>
                <a:srgbClr val="7E3F00"/>
              </a:solidFill>
              <a:latin typeface="Times New Roman" pitchFamily="18" charset="0"/>
            </a:endParaRPr>
          </a:p>
        </p:txBody>
      </p:sp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1038" y="1066800"/>
            <a:ext cx="3135312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42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066800"/>
            <a:ext cx="3135313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8797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5" y="404664"/>
            <a:ext cx="5616624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документы по школе\кл.ч. УГ\tol1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H:\Documents and Settings\Aida\Рабочий стол\Рисунок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42" y="3000375"/>
            <a:ext cx="4534308" cy="342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95" y="289318"/>
            <a:ext cx="8114855" cy="287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28688" y="4071938"/>
            <a:ext cx="7073900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52352" bIns="38088" anchor="ctr">
            <a:spAutoFit/>
          </a:bodyPr>
          <a:lstStyle/>
          <a:p>
            <a:pPr eaLnBrk="0" hangingPunct="0"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Терпимость</a:t>
            </a: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55600" y="714375"/>
            <a:ext cx="25695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Милосердие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27038" y="2214563"/>
            <a:ext cx="26823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Сострадание</a:t>
            </a:r>
            <a:r>
              <a:rPr lang="ru-RU" sz="3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43063" y="3000375"/>
            <a:ext cx="21141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Уважение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214438" y="1500188"/>
            <a:ext cx="29190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Доброта </a:t>
            </a:r>
            <a:r>
              <a:rPr lang="ru-RU" sz="32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души.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57188" y="5286375"/>
            <a:ext cx="25345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Дружелюбие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096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714356"/>
            <a:ext cx="30003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«МЫ РАЗНЫЕ – В ЭТОМ 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НАШЕ БОГАТСТВО, 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МЫ ВМЕСТЕ – В ЭТОМ НАША СИЛА» 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3200" dirty="0"/>
          </a:p>
        </p:txBody>
      </p:sp>
      <p:pic>
        <p:nvPicPr>
          <p:cNvPr id="4" name="Picture 2" descr="D:\документы по школе\кл.ч. УГ\добро\img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0"/>
            <a:ext cx="571500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68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Заглянем в прошлое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Галина</cp:lastModifiedBy>
  <cp:revision>43</cp:revision>
  <dcterms:created xsi:type="dcterms:W3CDTF">2012-11-04T14:27:16Z</dcterms:created>
  <dcterms:modified xsi:type="dcterms:W3CDTF">2016-02-24T06:47:44Z</dcterms:modified>
</cp:coreProperties>
</file>