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3"/>
  </p:notesMasterIdLst>
  <p:sldIdLst>
    <p:sldId id="256" r:id="rId2"/>
    <p:sldId id="257" r:id="rId3"/>
    <p:sldId id="258" r:id="rId4"/>
    <p:sldId id="266" r:id="rId5"/>
    <p:sldId id="265" r:id="rId6"/>
    <p:sldId id="259" r:id="rId7"/>
    <p:sldId id="260" r:id="rId8"/>
    <p:sldId id="261" r:id="rId9"/>
    <p:sldId id="264" r:id="rId10"/>
    <p:sldId id="26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4B751-127E-481B-A833-BE811DA91B96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8D20E-EA2F-4468-821A-CA9227456E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8D20E-EA2F-4468-821A-CA9227456E6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289C-C919-4583-92EE-4E14EE5E00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2CA6-2F09-4D82-8A1D-A2EBC905C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289C-C919-4583-92EE-4E14EE5E00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2CA6-2F09-4D82-8A1D-A2EBC905C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289C-C919-4583-92EE-4E14EE5E00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2CA6-2F09-4D82-8A1D-A2EBC905C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289C-C919-4583-92EE-4E14EE5E00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2CA6-2F09-4D82-8A1D-A2EBC905C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289C-C919-4583-92EE-4E14EE5E00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2CA6-2F09-4D82-8A1D-A2EBC905C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289C-C919-4583-92EE-4E14EE5E00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2CA6-2F09-4D82-8A1D-A2EBC905C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289C-C919-4583-92EE-4E14EE5E00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2CA6-2F09-4D82-8A1D-A2EBC905C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289C-C919-4583-92EE-4E14EE5E00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2CA6-2F09-4D82-8A1D-A2EBC905C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289C-C919-4583-92EE-4E14EE5E00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2CA6-2F09-4D82-8A1D-A2EBC905C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289C-C919-4583-92EE-4E14EE5E00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2CA6-2F09-4D82-8A1D-A2EBC905C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289C-C919-4583-92EE-4E14EE5E00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662CA6-2F09-4D82-8A1D-A2EBC905C5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B1289C-C919-4583-92EE-4E14EE5E00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662CA6-2F09-4D82-8A1D-A2EBC905C57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&#1090;&#1080;&#1090;&#1091;&#1083;_&#1082;&#1086;&#1088;&#1076;&#1080;&#1085;&#1072;&#1090;&#1086;&#1088;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Рабочий стол\Проект\photo-010-semikarakorsk-russ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92882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 О ЧЕМ КРИЧИТ                     НАШ ДУХ?...»</a:t>
            </a:r>
            <a:endParaRPr lang="ru-RU" sz="6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643066"/>
          </a:xfrm>
        </p:spPr>
        <p:txBody>
          <a:bodyPr>
            <a:noAutofit/>
          </a:bodyPr>
          <a:lstStyle/>
          <a:p>
            <a:r>
              <a:rPr lang="ru-RU" sz="6000" dirty="0" smtClean="0"/>
              <a:t>Сроки реализации проекта: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72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7200" dirty="0" smtClean="0">
                <a:solidFill>
                  <a:schemeClr val="tx2">
                    <a:lumMod val="75000"/>
                  </a:schemeClr>
                </a:solidFill>
              </a:rPr>
              <a:t>бессрочный</a:t>
            </a:r>
            <a:endParaRPr lang="ru-RU" sz="72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 descr="C:\Documents and Settings\Admin\Рабочий стол\Ка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4786322"/>
            <a:ext cx="1285884" cy="1357322"/>
          </a:xfrm>
          <a:prstGeom prst="ellipse">
            <a:avLst/>
          </a:prstGeom>
          <a:noFill/>
        </p:spPr>
      </p:pic>
      <p:pic>
        <p:nvPicPr>
          <p:cNvPr id="5" name="Picture 2" descr="C:\Documents and Settings\Admin\Рабочий стол\над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4786322"/>
            <a:ext cx="1357322" cy="1357322"/>
          </a:xfrm>
          <a:prstGeom prst="ellipse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pPr lvl="0"/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Значение проекта :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ориентирован на личность;</a:t>
            </a:r>
          </a:p>
          <a:p>
            <a:pPr lvl="0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характеризуется возрастанием интереса и вовлечённости в работу по мере её выполнения; </a:t>
            </a:r>
          </a:p>
          <a:p>
            <a:pPr lvl="0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позволяет учиться на собственном опыте, на реализации конкретного дела; </a:t>
            </a:r>
          </a:p>
          <a:p>
            <a:pPr lvl="0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приносит удовлетворение учащимся , видящим продукт собственного труда. </a:t>
            </a:r>
          </a:p>
          <a:p>
            <a:endParaRPr lang="ru-RU" dirty="0"/>
          </a:p>
        </p:txBody>
      </p:sp>
      <p:pic>
        <p:nvPicPr>
          <p:cNvPr id="4" name="Picture 2" descr="C:\Documents and Settings\Admin\Рабочий стол\Ка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5572116"/>
            <a:ext cx="1285884" cy="1285884"/>
          </a:xfrm>
          <a:prstGeom prst="ellipse">
            <a:avLst/>
          </a:prstGeom>
          <a:noFill/>
        </p:spPr>
      </p:pic>
      <p:pic>
        <p:nvPicPr>
          <p:cNvPr id="5" name="Picture 2" descr="C:\Documents and Settings\Admin\Рабочий стол\надо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5572140"/>
            <a:ext cx="1285884" cy="1285860"/>
          </a:xfrm>
          <a:prstGeom prst="ellipse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Цель работы: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58204" cy="4636792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Дать общую характеристику творчества современных авторов, разобрать его основные черты на примере творчества поэтов Семикаракорского района.</a:t>
            </a:r>
            <a:endParaRPr lang="ru-RU" sz="4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 descr="C:\Documents and Settings\Admin\Рабочий стол\Ка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4929198"/>
            <a:ext cx="928662" cy="923201"/>
          </a:xfrm>
          <a:prstGeom prst="ellipse">
            <a:avLst/>
          </a:prstGeom>
          <a:noFill/>
        </p:spPr>
      </p:pic>
      <p:pic>
        <p:nvPicPr>
          <p:cNvPr id="5" name="Picture 2" descr="C:\Documents and Settings\Admin\Рабочий стол\над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4929198"/>
            <a:ext cx="857256" cy="928694"/>
          </a:xfrm>
          <a:prstGeom prst="ellipse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Задачи проекта: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выявление основных характеристик    творчества современных поэтов;</a:t>
            </a:r>
          </a:p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определение мотивов, воодушевивших современников  на  создания художественных произведений;</a:t>
            </a:r>
          </a:p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привлечение к деятельности учащихся групп училища и колледжа 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Picture 2" descr="C:\Documents and Settings\Admin\Рабочий стол\Ка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4929198"/>
            <a:ext cx="928662" cy="923201"/>
          </a:xfrm>
          <a:prstGeom prst="ellipse">
            <a:avLst/>
          </a:prstGeom>
          <a:noFill/>
        </p:spPr>
      </p:pic>
      <p:pic>
        <p:nvPicPr>
          <p:cNvPr id="8" name="Picture 2" descr="C:\Documents and Settings\Admin\Рабочий стол\над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4929198"/>
            <a:ext cx="928694" cy="928694"/>
          </a:xfrm>
          <a:prstGeom prst="ellipse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dirty="0" smtClean="0"/>
              <a:t>Девиз проекта: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>
                <a:solidFill>
                  <a:schemeClr val="tx2">
                    <a:lumMod val="75000"/>
                  </a:schemeClr>
                </a:solidFill>
              </a:rPr>
              <a:t>Это время – наше !!!</a:t>
            </a:r>
            <a:endParaRPr lang="ru-RU" sz="9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 descr="C:\Documents and Settings\Admin\Рабочий стол\над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4929198"/>
            <a:ext cx="928694" cy="928694"/>
          </a:xfrm>
          <a:prstGeom prst="ellipse">
            <a:avLst/>
          </a:prstGeom>
          <a:noFill/>
        </p:spPr>
      </p:pic>
      <p:pic>
        <p:nvPicPr>
          <p:cNvPr id="6" name="Picture 2" descr="C:\Documents and Settings\Admin\Рабочий стол\Ка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5338" y="4929198"/>
            <a:ext cx="928662" cy="923201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dirty="0" smtClean="0"/>
              <a:t>Логотип проекта</a:t>
            </a:r>
            <a:endParaRPr lang="ru-RU" sz="8800" dirty="0"/>
          </a:p>
        </p:txBody>
      </p:sp>
      <p:pic>
        <p:nvPicPr>
          <p:cNvPr id="8" name="Picture 2" descr="C:\Documents and Settings\Admin\Рабочий стол\Ка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000240"/>
            <a:ext cx="4214842" cy="4143404"/>
          </a:xfrm>
          <a:prstGeom prst="ellipse">
            <a:avLst/>
          </a:prstGeom>
          <a:noFill/>
        </p:spPr>
      </p:pic>
      <p:pic>
        <p:nvPicPr>
          <p:cNvPr id="3074" name="Picture 2" descr="C:\Documents and Settings\Admin\Рабочий стол\надо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071678"/>
            <a:ext cx="4214842" cy="4071967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Участники проекта: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Жители города Семикаракорска и Семикаракорского района, увлекающиеся поэзией.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 descr="C:\Documents and Settings\Admin\Рабочий стол\Ка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5286388"/>
            <a:ext cx="1285884" cy="1285884"/>
          </a:xfrm>
          <a:prstGeom prst="ellipse">
            <a:avLst/>
          </a:prstGeom>
          <a:noFill/>
        </p:spPr>
      </p:pic>
      <p:pic>
        <p:nvPicPr>
          <p:cNvPr id="5" name="Picture 2" descr="C:\Documents and Settings\Admin\Рабочий стол\над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5286388"/>
            <a:ext cx="1143008" cy="1214446"/>
          </a:xfrm>
          <a:prstGeom prst="ellipse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04088"/>
            <a:ext cx="8401080" cy="472517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Х</a:t>
            </a:r>
            <a:r>
              <a:rPr lang="ru-RU" sz="4800" smtClean="0"/>
              <a:t>удожественными </a:t>
            </a:r>
            <a:r>
              <a:rPr lang="ru-RU" sz="4800" dirty="0" smtClean="0"/>
              <a:t>источниками </a:t>
            </a:r>
            <a:r>
              <a:rPr lang="en-US" sz="4800" dirty="0" smtClean="0"/>
              <a:t> </a:t>
            </a:r>
            <a:r>
              <a:rPr lang="ru-RU" sz="4800" dirty="0" smtClean="0"/>
              <a:t> </a:t>
            </a:r>
            <a:r>
              <a:rPr lang="ru-RU" sz="4800" dirty="0" smtClean="0"/>
              <a:t>исследования  являются произведения в стихотворной форме, созданные в   начале 21 века.</a:t>
            </a:r>
            <a:endParaRPr lang="ru-RU" sz="4800" dirty="0"/>
          </a:p>
        </p:txBody>
      </p:sp>
      <p:pic>
        <p:nvPicPr>
          <p:cNvPr id="4" name="Picture 2" descr="C:\Documents and Settings\Admin\Рабочий стол\Ка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4929198"/>
            <a:ext cx="1285884" cy="1285884"/>
          </a:xfrm>
          <a:prstGeom prst="ellipse">
            <a:avLst/>
          </a:prstGeom>
          <a:noFill/>
        </p:spPr>
      </p:pic>
      <p:pic>
        <p:nvPicPr>
          <p:cNvPr id="5" name="Picture 2" descr="C:\Documents and Settings\Admin\Рабочий стол\над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4929198"/>
            <a:ext cx="1285884" cy="1357322"/>
          </a:xfrm>
          <a:prstGeom prst="ellipse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реализации проекта: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сбор и знакомство с информацией (художественными произведениями);</a:t>
            </a:r>
          </a:p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классификация произведений по тематике и жанрам;</a:t>
            </a:r>
          </a:p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составление творческих портретов;</a:t>
            </a:r>
          </a:p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художественный анализ произведений;</a:t>
            </a:r>
          </a:p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создание универсального интернет- ресурса;</a:t>
            </a:r>
          </a:p>
          <a:p>
            <a:endParaRPr lang="ru-RU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Documents and Settings\Admin\Рабочий стол\Ка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5572140"/>
            <a:ext cx="1214446" cy="1000132"/>
          </a:xfrm>
          <a:prstGeom prst="ellipse">
            <a:avLst/>
          </a:prstGeom>
          <a:noFill/>
        </p:spPr>
      </p:pic>
      <p:pic>
        <p:nvPicPr>
          <p:cNvPr id="5" name="Picture 2" descr="C:\Documents and Settings\Admin\Рабочий стол\над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5643578"/>
            <a:ext cx="928694" cy="928694"/>
          </a:xfrm>
          <a:prstGeom prst="ellipse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19722" r="22556"/>
          <a:stretch>
            <a:fillRect/>
          </a:stretch>
        </p:blipFill>
        <p:spPr bwMode="auto">
          <a:xfrm>
            <a:off x="428596" y="0"/>
            <a:ext cx="83582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167</Words>
  <Application>Microsoft Office PowerPoint</Application>
  <PresentationFormat>Экран (4:3)</PresentationFormat>
  <Paragraphs>30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  « О ЧЕМ КРИЧИТ                     НАШ ДУХ?...»</vt:lpstr>
      <vt:lpstr>Цель работы:</vt:lpstr>
      <vt:lpstr>Задачи проекта:</vt:lpstr>
      <vt:lpstr>Девиз проекта:</vt:lpstr>
      <vt:lpstr>Логотип проекта</vt:lpstr>
      <vt:lpstr>Участники проекта:</vt:lpstr>
      <vt:lpstr>Художественными источниками   исследования  являются произведения в стихотворной форме, созданные в   начале 21 века.</vt:lpstr>
      <vt:lpstr>Этапы реализации проекта: </vt:lpstr>
      <vt:lpstr>Слайд 9</vt:lpstr>
      <vt:lpstr>Сроки реализации проекта: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 О ЧЕМ КРИЧИТ НАШ ДУХ?...»</dc:title>
  <dc:creator>Admin</dc:creator>
  <cp:lastModifiedBy>Admin</cp:lastModifiedBy>
  <cp:revision>16</cp:revision>
  <dcterms:created xsi:type="dcterms:W3CDTF">2012-01-11T16:09:18Z</dcterms:created>
  <dcterms:modified xsi:type="dcterms:W3CDTF">2012-01-12T16:06:21Z</dcterms:modified>
</cp:coreProperties>
</file>