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1" r:id="rId2"/>
    <p:sldId id="259" r:id="rId3"/>
    <p:sldId id="262" r:id="rId4"/>
    <p:sldId id="257" r:id="rId5"/>
    <p:sldId id="260" r:id="rId6"/>
    <p:sldId id="256" r:id="rId7"/>
    <p:sldId id="258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3" d="100"/>
          <a:sy n="63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66C96-1442-4A61-9DA5-49AEACF08CA3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0A946-EBB0-412A-BB15-3563D410B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0A946-EBB0-412A-BB15-3563D410B63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37BD-EA21-4BE7-8C9F-63BEBFDB8BCB}" type="datetimeFigureOut">
              <a:rPr lang="ru-RU" smtClean="0"/>
              <a:pPr/>
              <a:t>07.10.2010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BA77-701C-4221-944B-50300FBE2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86050" y="2786058"/>
            <a:ext cx="3500462" cy="1143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Фольклор</a:t>
            </a:r>
          </a:p>
          <a:p>
            <a:endParaRPr lang="ru-RU" sz="4000" b="1" i="1" dirty="0" smtClean="0">
              <a:solidFill>
                <a:srgbClr val="FF0000"/>
              </a:solidFill>
            </a:endParaRPr>
          </a:p>
          <a:p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86182" y="0"/>
            <a:ext cx="1785950" cy="221457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Загадки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357950" y="2714620"/>
            <a:ext cx="2786050" cy="121444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Сказки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9217769">
            <a:off x="4857910" y="940376"/>
            <a:ext cx="3489329" cy="12714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Пословицы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2524629">
            <a:off x="823530" y="779287"/>
            <a:ext cx="3589576" cy="141771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Скороговорки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3238442">
            <a:off x="4789814" y="4683984"/>
            <a:ext cx="3338593" cy="128900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Небылицы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2428868"/>
            <a:ext cx="2857488" cy="12858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chemeClr val="accent2">
                    <a:lumMod val="50000"/>
                  </a:schemeClr>
                </a:solidFill>
              </a:rPr>
              <a:t>Потешки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8374227">
            <a:off x="1261545" y="4577604"/>
            <a:ext cx="3014815" cy="130198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Былины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D:\Documents and Settings\Администратор\Рабочий стол\анимация\Нов год, природа\ngcute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357694"/>
            <a:ext cx="1500198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Администратор\Рабочий стол\растения Сказ Пушкина\Пушкин с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500570"/>
            <a:ext cx="1423992" cy="2000264"/>
          </a:xfrm>
          <a:prstGeom prst="rect">
            <a:avLst/>
          </a:prstGeom>
          <a:noFill/>
        </p:spPr>
      </p:pic>
      <p:pic>
        <p:nvPicPr>
          <p:cNvPr id="1027" name="Picture 3" descr="D:\Documents and Settings\Администратор\Рабочий стол\растения Сказ Пушкина\сказ Пушкин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500570"/>
            <a:ext cx="1428760" cy="2000264"/>
          </a:xfrm>
          <a:prstGeom prst="rect">
            <a:avLst/>
          </a:prstGeom>
          <a:noFill/>
        </p:spPr>
      </p:pic>
      <p:pic>
        <p:nvPicPr>
          <p:cNvPr id="1028" name="Picture 4" descr="D:\Documents and Settings\Администратор\Рабочий стол\растения Сказ Пушкина\сказки Пушк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286124"/>
            <a:ext cx="1419228" cy="1928826"/>
          </a:xfrm>
          <a:prstGeom prst="rect">
            <a:avLst/>
          </a:prstGeom>
          <a:noFill/>
        </p:spPr>
      </p:pic>
      <p:pic>
        <p:nvPicPr>
          <p:cNvPr id="1029" name="Picture 5" descr="D:\Documents and Settings\Администратор\Рабочий стол\растения Сказ Пушкина\ска Пушкин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071810"/>
            <a:ext cx="1643074" cy="2143140"/>
          </a:xfrm>
          <a:prstGeom prst="rect">
            <a:avLst/>
          </a:prstGeom>
          <a:noFill/>
        </p:spPr>
      </p:pic>
      <p:pic>
        <p:nvPicPr>
          <p:cNvPr id="1030" name="Picture 6" descr="D:\Documents and Settings\Администратор\Рабочий стол\анимация\Мои рисунки\Изображение\Изображение 06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642918"/>
            <a:ext cx="3429024" cy="28575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86050" y="3714752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А.С.Пушкин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282" y="214290"/>
            <a:ext cx="8715436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750727" y="3393281"/>
            <a:ext cx="6429420" cy="7143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8715404" y="685800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214282" y="6643710"/>
            <a:ext cx="8786874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-2928196" y="3428206"/>
            <a:ext cx="6429420" cy="1588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Администратор\Рабочий стол\анимация\Мои рисунки\Изображение\Изображение 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290"/>
            <a:ext cx="2714644" cy="27860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3571876"/>
            <a:ext cx="7072362" cy="7715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Жанры произведений А.С.Пушкина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14" descr="http://fantasyflash.ru/anime/arrow/image/ar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253449">
            <a:off x="7113950" y="4855079"/>
            <a:ext cx="1082047" cy="253526"/>
          </a:xfrm>
          <a:prstGeom prst="rect">
            <a:avLst/>
          </a:prstGeom>
          <a:noFill/>
        </p:spPr>
      </p:pic>
      <p:pic>
        <p:nvPicPr>
          <p:cNvPr id="6" name="Picture 14" descr="http://fantasyflash.ru/anime/arrow/image/ar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36426" y="4893270"/>
            <a:ext cx="1001638" cy="21624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5500702"/>
            <a:ext cx="1571636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5500702"/>
            <a:ext cx="1714512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5500702"/>
            <a:ext cx="150019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14" descr="http://fantasyflash.ru/anime/arrow/image/ar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407723">
            <a:off x="1356175" y="4877351"/>
            <a:ext cx="1010064" cy="300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 and Settings\Администратор\Рабочий стол\анимация\Мои рисунки\Изображение\Изображение 0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00108"/>
            <a:ext cx="2857520" cy="2786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142852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А.С.Пушкин </a:t>
            </a:r>
            <a:r>
              <a:rPr lang="ru-RU" sz="3200" b="1" dirty="0" smtClean="0">
                <a:solidFill>
                  <a:srgbClr val="002060"/>
                </a:solidFill>
              </a:rPr>
              <a:t>«У лукоморья дуб зелёный»</a:t>
            </a: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                    </a:t>
            </a:r>
            <a:r>
              <a:rPr lang="ru-RU" sz="3200" b="1" i="1" dirty="0" smtClean="0">
                <a:solidFill>
                  <a:srgbClr val="002060"/>
                </a:solidFill>
              </a:rPr>
              <a:t>Из какого произведения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                              этот отрывок?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7" name="Picture 2" descr="D:\Documents and Settings\Администратор\Рабочий стол\растения Сказ Пушкина\Пушкин ск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071942"/>
            <a:ext cx="307183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 and Settings\Администратор\Рабочий стол\анимация\Мои рисунки\Изображение\Изображение 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42852"/>
            <a:ext cx="2571768" cy="2214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42886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А.С.Пушкин. « Бой Руслана с головой»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072074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Эпитеты: </a:t>
            </a:r>
            <a:r>
              <a:rPr lang="ru-RU" sz="2800" b="1" i="1" dirty="0" smtClean="0">
                <a:solidFill>
                  <a:srgbClr val="002060"/>
                </a:solidFill>
              </a:rPr>
              <a:t>месяц золотой, над мрачной степью, коварный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Черномор</a:t>
            </a:r>
            <a:r>
              <a:rPr lang="ru-RU" sz="2800" b="1" i="1" dirty="0" smtClean="0">
                <a:solidFill>
                  <a:srgbClr val="002060"/>
                </a:solidFill>
              </a:rPr>
              <a:t>, сторож безымянный, злодея брата,…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64331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Далече</a:t>
            </a:r>
            <a:r>
              <a:rPr lang="ru-RU" sz="2800" b="1" i="1" dirty="0" smtClean="0">
                <a:solidFill>
                  <a:srgbClr val="002060"/>
                </a:solidFill>
              </a:rPr>
              <a:t>- далеко, </a:t>
            </a:r>
            <a:r>
              <a:rPr lang="ru-RU" sz="2800" b="1" i="1" dirty="0" smtClean="0">
                <a:solidFill>
                  <a:srgbClr val="FF0000"/>
                </a:solidFill>
              </a:rPr>
              <a:t>глава</a:t>
            </a:r>
            <a:r>
              <a:rPr lang="ru-RU" sz="2800" b="1" i="1" dirty="0" smtClean="0">
                <a:solidFill>
                  <a:srgbClr val="002060"/>
                </a:solidFill>
              </a:rPr>
              <a:t>- голова, </a:t>
            </a:r>
            <a:r>
              <a:rPr lang="ru-RU" sz="2800" b="1" i="1" dirty="0" smtClean="0">
                <a:solidFill>
                  <a:srgbClr val="FF0000"/>
                </a:solidFill>
              </a:rPr>
              <a:t>немея</a:t>
            </a:r>
            <a:r>
              <a:rPr lang="ru-RU" sz="2800" b="1" i="1" dirty="0" smtClean="0">
                <a:solidFill>
                  <a:srgbClr val="002060"/>
                </a:solidFill>
              </a:rPr>
              <a:t>- замолкая, м</a:t>
            </a:r>
            <a:r>
              <a:rPr lang="ru-RU" sz="2800" b="1" i="1" dirty="0" smtClean="0">
                <a:solidFill>
                  <a:srgbClr val="FF0000"/>
                </a:solidFill>
              </a:rPr>
              <a:t>о</a:t>
            </a:r>
            <a:r>
              <a:rPr lang="ru-RU" sz="2800" b="1" i="1" dirty="0" smtClean="0">
                <a:solidFill>
                  <a:srgbClr val="002060"/>
                </a:solidFill>
              </a:rPr>
              <a:t>чи- силы, кр</a:t>
            </a:r>
            <a:r>
              <a:rPr lang="ru-RU" sz="2800" b="1" i="1" dirty="0" smtClean="0">
                <a:solidFill>
                  <a:srgbClr val="FF0000"/>
                </a:solidFill>
              </a:rPr>
              <a:t>о</a:t>
            </a:r>
            <a:r>
              <a:rPr lang="ru-RU" sz="2800" b="1" i="1" dirty="0" smtClean="0">
                <a:solidFill>
                  <a:srgbClr val="002060"/>
                </a:solidFill>
              </a:rPr>
              <a:t>я- пряча.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 and Settings\Администратор\Рабочий стол\анимация\Мои рисунки\Изображение\Изображение 0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785794"/>
            <a:ext cx="2714644" cy="2786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14285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А.С.Пушкин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«Сказка о царе </a:t>
            </a:r>
            <a:r>
              <a:rPr lang="ru-RU" sz="3200" b="1" dirty="0" err="1" smtClean="0">
                <a:solidFill>
                  <a:srgbClr val="002060"/>
                </a:solidFill>
              </a:rPr>
              <a:t>Салтане</a:t>
            </a:r>
            <a:r>
              <a:rPr lang="ru-RU" sz="3200" b="1" dirty="0" smtClean="0">
                <a:solidFill>
                  <a:srgbClr val="002060"/>
                </a:solidFill>
              </a:rPr>
              <a:t>…»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572140"/>
            <a:ext cx="2357454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Встреча с царевной Лебедью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5572140"/>
            <a:ext cx="314327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Три превращения князя </a:t>
            </a:r>
            <a:r>
              <a:rPr lang="ru-RU" sz="2400" b="1" dirty="0" err="1" smtClean="0">
                <a:solidFill>
                  <a:srgbClr val="002060"/>
                </a:solidFill>
              </a:rPr>
              <a:t>Гвидона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3786190"/>
            <a:ext cx="2214578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Мать и сын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786190"/>
            <a:ext cx="2286016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Три девицы  и царь </a:t>
            </a:r>
            <a:r>
              <a:rPr lang="ru-RU" sz="2400" b="1" dirty="0" err="1" smtClean="0">
                <a:solidFill>
                  <a:srgbClr val="002060"/>
                </a:solidFill>
              </a:rPr>
              <a:t>Салтан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786190"/>
            <a:ext cx="314327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Рождение сына и зло в царстве </a:t>
            </a:r>
            <a:r>
              <a:rPr lang="ru-RU" sz="2400" b="1" dirty="0" err="1" smtClean="0">
                <a:solidFill>
                  <a:srgbClr val="002060"/>
                </a:solidFill>
              </a:rPr>
              <a:t>Салтана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5572140"/>
            <a:ext cx="2214578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Встреча с семьёй царя </a:t>
            </a:r>
            <a:r>
              <a:rPr lang="ru-RU" sz="2000" b="1" dirty="0" err="1" smtClean="0">
                <a:solidFill>
                  <a:srgbClr val="002060"/>
                </a:solidFill>
              </a:rPr>
              <a:t>Салтана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>
            <a:stCxn id="10" idx="3"/>
          </p:cNvCxnSpPr>
          <p:nvPr/>
        </p:nvCxnSpPr>
        <p:spPr>
          <a:xfrm>
            <a:off x="2571736" y="4143380"/>
            <a:ext cx="35719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3"/>
          </p:cNvCxnSpPr>
          <p:nvPr/>
        </p:nvCxnSpPr>
        <p:spPr>
          <a:xfrm>
            <a:off x="6143636" y="4143380"/>
            <a:ext cx="35719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858280" y="4143380"/>
            <a:ext cx="28572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6" idx="1"/>
          </p:cNvCxnSpPr>
          <p:nvPr/>
        </p:nvCxnSpPr>
        <p:spPr>
          <a:xfrm>
            <a:off x="0" y="5929330"/>
            <a:ext cx="28572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  <a:endCxn id="7" idx="1"/>
          </p:cNvCxnSpPr>
          <p:nvPr/>
        </p:nvCxnSpPr>
        <p:spPr>
          <a:xfrm>
            <a:off x="2643174" y="5929330"/>
            <a:ext cx="35719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3"/>
          </p:cNvCxnSpPr>
          <p:nvPr/>
        </p:nvCxnSpPr>
        <p:spPr>
          <a:xfrm>
            <a:off x="6143636" y="5929330"/>
            <a:ext cx="35719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85794"/>
            <a:ext cx="8143932" cy="785818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785794"/>
            <a:ext cx="800105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Какие бывают сказки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886884">
            <a:off x="2333701" y="1594202"/>
            <a:ext cx="45719" cy="1838904"/>
          </a:xfrm>
          <a:prstGeom prst="downArrow">
            <a:avLst>
              <a:gd name="adj1" fmla="val 50000"/>
              <a:gd name="adj2" fmla="val 34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180585" flipH="1">
            <a:off x="6730448" y="1582244"/>
            <a:ext cx="51535" cy="1693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28596" y="4143380"/>
            <a:ext cx="3071834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Волшебные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857884" y="4143380"/>
            <a:ext cx="3071834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О  животных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572000" y="2000240"/>
            <a:ext cx="71438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643306" y="4143380"/>
            <a:ext cx="2071702" cy="714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 Бытовые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18" name="Picture 10" descr="http://fantasyflash.ru/anime/disney/image/dis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072074"/>
            <a:ext cx="1023938" cy="1500198"/>
          </a:xfrm>
          <a:prstGeom prst="rect">
            <a:avLst/>
          </a:prstGeom>
          <a:noFill/>
        </p:spPr>
      </p:pic>
      <p:pic>
        <p:nvPicPr>
          <p:cNvPr id="19" name="Picture 8" descr="http://fantasyflash.ru/anime/disney/image/dis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000636"/>
            <a:ext cx="1381128" cy="1643074"/>
          </a:xfrm>
          <a:prstGeom prst="rect">
            <a:avLst/>
          </a:prstGeom>
          <a:noFill/>
        </p:spPr>
      </p:pic>
      <p:pic>
        <p:nvPicPr>
          <p:cNvPr id="1026" name="Picture 2" descr="D:\Documents and Settings\Администратор\Рабочий стол\анимация\Нов год, природа\newy8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5143512"/>
            <a:ext cx="1357322" cy="141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500042"/>
            <a:ext cx="457203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Сказки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428868"/>
            <a:ext cx="3500462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Народные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2428868"/>
            <a:ext cx="3500462" cy="7858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Литературные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4643446"/>
            <a:ext cx="228598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Зарубежных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писателей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4643446"/>
            <a:ext cx="185738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Русских писателей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643446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Народов мира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643446"/>
            <a:ext cx="228601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Народов России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357950" y="1428736"/>
            <a:ext cx="1143008" cy="9286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1500166" y="1428736"/>
            <a:ext cx="1428760" cy="92869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179357" y="3821115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2536017" y="3821909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5108579" y="3964785"/>
            <a:ext cx="1213652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643834" y="3929066"/>
            <a:ext cx="114300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44" descr="http://fantasyflash.ru/anime/lines/image/lines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</p:spPr>
      </p:pic>
      <p:pic>
        <p:nvPicPr>
          <p:cNvPr id="3075" name="Picture 3" descr="D:\Documents and Settings\Администратор\Рабочий стол\анимация\Мои рисунки\Изображение\Изображение 19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85728"/>
            <a:ext cx="857256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Русская народная сказка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«Самое дорогое»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643050"/>
          <a:ext cx="8715435" cy="5045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77005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Герой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Русская Народная сказка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Сказка А.С.Пушкина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179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Старуха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7243">
                <a:tc>
                  <a:txBody>
                    <a:bodyPr/>
                    <a:lstStyle/>
                    <a:p>
                      <a:endParaRPr lang="ru-RU" sz="32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Старик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9579">
                <a:tc>
                  <a:txBody>
                    <a:bodyPr/>
                    <a:lstStyle/>
                    <a:p>
                      <a:endParaRPr lang="ru-RU" sz="32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Лесной Дед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243">
                <a:tc>
                  <a:txBody>
                    <a:bodyPr/>
                    <a:lstStyle/>
                    <a:p>
                      <a:endParaRPr lang="ru-RU" sz="28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800" b="1" i="1" dirty="0" smtClean="0">
                          <a:solidFill>
                            <a:srgbClr val="002060"/>
                          </a:solidFill>
                        </a:rPr>
                        <a:t>Золотая рыбка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142984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(</a:t>
            </a:r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Сравните героев сказок.)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6" name="Picture 8" descr="http://fantasyflash.ru/anime/book/image/book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2571736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Что такое сюжет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0" y="5786454"/>
            <a:ext cx="864396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1142976" y="2643182"/>
            <a:ext cx="4857784" cy="142876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536017" y="2607463"/>
            <a:ext cx="5000660" cy="150019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072074"/>
            <a:ext cx="2857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Вступление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786454"/>
            <a:ext cx="2857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Время действия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643182"/>
            <a:ext cx="4214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Развитие</a:t>
            </a:r>
            <a:r>
              <a:rPr lang="ru-RU" sz="3200" b="1" i="1" dirty="0" smtClean="0">
                <a:solidFill>
                  <a:srgbClr val="002060"/>
                </a:solidFill>
              </a:rPr>
              <a:t> событий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928670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Кульминация событий</a:t>
            </a:r>
          </a:p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(самый напряжённый момент)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3438" y="2714620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Продолжение событий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7884" y="5072074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Заключение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1" name="Picture 4" descr="http://fantasyflash.ru/anime/book/image/book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321471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Волшебные сказки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85723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«Царевич </a:t>
            </a:r>
            <a:r>
              <a:rPr lang="ru-RU" sz="3600" b="1" dirty="0" err="1" smtClean="0">
                <a:solidFill>
                  <a:srgbClr val="FF0000"/>
                </a:solidFill>
              </a:rPr>
              <a:t>Нехитёр-Немудёр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 and Settings\Администратор\Рабочий стол\иван-царев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428868"/>
            <a:ext cx="407196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071546"/>
          <a:ext cx="8501122" cy="69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6962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121442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Положительные </a:t>
            </a:r>
            <a:r>
              <a:rPr lang="ru-RU" sz="3200" b="1" i="1" dirty="0" smtClean="0">
                <a:solidFill>
                  <a:srgbClr val="FF0000"/>
                </a:solidFill>
              </a:rPr>
              <a:t>герои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121442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Отрицательные герои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785927"/>
          <a:ext cx="8501122" cy="2786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980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86874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Проверь себя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Выбери в учебнике загадку, которая тебе понравилась.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Собери скороговорку. Запиши.</a:t>
            </a:r>
            <a:r>
              <a:rPr lang="ru-RU" sz="3200" b="1" dirty="0" smtClean="0">
                <a:solidFill>
                  <a:srgbClr val="FF0000"/>
                </a:solidFill>
              </a:rPr>
              <a:t> Тридцать трубача тревогу три трубят </a:t>
            </a:r>
            <a:r>
              <a:rPr lang="ru-RU" sz="3200" b="1" dirty="0" smtClean="0">
                <a:solidFill>
                  <a:srgbClr val="002060"/>
                </a:solidFill>
              </a:rPr>
              <a:t>Подчеркни повторяющиеся слова.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Выбери и запиши пословицы на одну из тем.</a:t>
            </a:r>
          </a:p>
          <a:p>
            <a:pPr marL="514350" indent="-514350"/>
            <a:r>
              <a:rPr lang="ru-RU" sz="3200" b="1" dirty="0" smtClean="0">
                <a:solidFill>
                  <a:srgbClr val="FF0000"/>
                </a:solidFill>
              </a:rPr>
              <a:t>О Родине:</a:t>
            </a:r>
          </a:p>
          <a:p>
            <a:pPr marL="514350" indent="-514350"/>
            <a:r>
              <a:rPr lang="ru-RU" sz="3200" b="1" dirty="0" smtClean="0">
                <a:solidFill>
                  <a:srgbClr val="FF0000"/>
                </a:solidFill>
              </a:rPr>
              <a:t>О дружбе:</a:t>
            </a:r>
          </a:p>
          <a:p>
            <a:pPr marL="514350" indent="-514350"/>
            <a:r>
              <a:rPr lang="ru-RU" sz="3200" b="1" dirty="0" smtClean="0">
                <a:solidFill>
                  <a:srgbClr val="FF0000"/>
                </a:solidFill>
              </a:rPr>
              <a:t>Об учении:</a:t>
            </a:r>
          </a:p>
          <a:p>
            <a:pPr marL="514350" indent="-514350"/>
            <a:endParaRPr lang="ru-RU" sz="3200" b="1" dirty="0" smtClean="0"/>
          </a:p>
          <a:p>
            <a:pPr marL="514350" indent="-514350"/>
            <a:endParaRPr lang="ru-RU" sz="3200" b="1" dirty="0" smtClean="0"/>
          </a:p>
          <a:p>
            <a:pPr marL="514350" indent="-514350"/>
            <a:endParaRPr lang="ru-RU" sz="3200" b="1" dirty="0" smtClean="0"/>
          </a:p>
          <a:p>
            <a:pPr marL="514350" indent="-514350"/>
            <a:endParaRPr lang="ru-RU" sz="3200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О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О</a:t>
            </a:r>
          </a:p>
        </p:txBody>
      </p:sp>
      <p:pic>
        <p:nvPicPr>
          <p:cNvPr id="2050" name="Picture 2" descr="D:\Documents and Settings\Администратор\Рабочий стол\анимация\дети держат портфел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429132"/>
            <a:ext cx="164307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04"/>
            <a:ext cx="88583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4. Соедини стрелкой.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Зимой в поле лежал,                 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А весной в речку побежал.           </a:t>
            </a:r>
            <a:r>
              <a:rPr lang="ru-RU" sz="3200" b="1" dirty="0" smtClean="0">
                <a:solidFill>
                  <a:srgbClr val="FF0000"/>
                </a:solidFill>
              </a:rPr>
              <a:t>Загадка</a:t>
            </a:r>
          </a:p>
          <a:p>
            <a:r>
              <a:rPr lang="ru-RU" sz="3200" b="1" dirty="0" smtClean="0"/>
              <a:t>                                                       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Крепкую дружбу и </a:t>
            </a:r>
            <a:r>
              <a:rPr lang="ru-RU" sz="3200" b="1" dirty="0" err="1" smtClean="0">
                <a:solidFill>
                  <a:srgbClr val="7030A0"/>
                </a:solidFill>
              </a:rPr>
              <a:t>топо</a:t>
            </a:r>
            <a:r>
              <a:rPr lang="ru-RU" sz="3200" b="1" dirty="0" smtClean="0">
                <a:solidFill>
                  <a:srgbClr val="7030A0"/>
                </a:solidFill>
              </a:rPr>
              <a:t>-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ром не разрубишь.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Скороговорка</a:t>
            </a:r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Не спеши языком,    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Поспеши делом.       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Пословица</a:t>
            </a:r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chemeClr val="accent2"/>
                </a:solidFill>
              </a:rPr>
              <a:t>Прохор и Пахом  </a:t>
            </a:r>
          </a:p>
          <a:p>
            <a:r>
              <a:rPr lang="ru-RU" sz="3200" b="1" dirty="0" smtClean="0">
                <a:solidFill>
                  <a:schemeClr val="accent2"/>
                </a:solidFill>
              </a:rPr>
              <a:t>Ехали верхом.</a:t>
            </a:r>
          </a:p>
        </p:txBody>
      </p:sp>
      <p:pic>
        <p:nvPicPr>
          <p:cNvPr id="3074" name="Picture 2" descr="D:\Documents and Settings\Администратор\Рабочий стол\анимация\чебурашка в школ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286256"/>
            <a:ext cx="1495425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267</Words>
  <Application>Microsoft Office PowerPoint</Application>
  <PresentationFormat>Экран (4:3)</PresentationFormat>
  <Paragraphs>89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Тамара</cp:lastModifiedBy>
  <cp:revision>56</cp:revision>
  <dcterms:created xsi:type="dcterms:W3CDTF">2010-09-10T18:13:02Z</dcterms:created>
  <dcterms:modified xsi:type="dcterms:W3CDTF">2010-10-07T06:52:10Z</dcterms:modified>
</cp:coreProperties>
</file>