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3" r:id="rId1"/>
  </p:sldMasterIdLst>
  <p:notesMasterIdLst>
    <p:notesMasterId r:id="rId21"/>
  </p:notesMasterIdLst>
  <p:sldIdLst>
    <p:sldId id="295" r:id="rId2"/>
    <p:sldId id="279" r:id="rId3"/>
    <p:sldId id="256" r:id="rId4"/>
    <p:sldId id="278" r:id="rId5"/>
    <p:sldId id="280" r:id="rId6"/>
    <p:sldId id="284" r:id="rId7"/>
    <p:sldId id="281" r:id="rId8"/>
    <p:sldId id="282" r:id="rId9"/>
    <p:sldId id="262" r:id="rId10"/>
    <p:sldId id="283" r:id="rId11"/>
    <p:sldId id="293" r:id="rId12"/>
    <p:sldId id="289" r:id="rId13"/>
    <p:sldId id="286" r:id="rId14"/>
    <p:sldId id="287" r:id="rId15"/>
    <p:sldId id="290" r:id="rId16"/>
    <p:sldId id="291" r:id="rId17"/>
    <p:sldId id="292" r:id="rId18"/>
    <p:sldId id="275" r:id="rId19"/>
    <p:sldId id="294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CC00"/>
    <a:srgbClr val="008000"/>
    <a:srgbClr val="FFFF99"/>
    <a:srgbClr val="FFCC99"/>
    <a:srgbClr val="0000FF"/>
    <a:srgbClr val="000099"/>
    <a:srgbClr val="660066"/>
    <a:srgbClr val="FF0000"/>
    <a:srgbClr val="66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8AFDDC4-540B-4F23-A04C-7EF7413A55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65834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51BE82D-DEF3-4609-9548-272A010EB5D0}" type="slidenum">
              <a:rPr lang="ru-RU" smtClean="0"/>
              <a:pPr eaLnBrk="1" hangingPunct="1"/>
              <a:t>9</a:t>
            </a:fld>
            <a:endParaRPr lang="ru-RU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ru-RU" smtClean="0"/>
              <a:t>Вычисления устно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891C419-7C42-44FE-86F4-158B8EE079D8}" type="slidenum">
              <a:rPr lang="ru-RU" smtClean="0"/>
              <a:pPr eaLnBrk="1" hangingPunct="1"/>
              <a:t>15</a:t>
            </a:fld>
            <a:endParaRPr lang="ru-RU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ru-RU" smtClean="0"/>
              <a:t>На этом слайде для корректной  демонстрации надо нажимать стрелочку в левом нижнем углу «следующее действие»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2FC7E10-EC13-47AF-93A8-26F93A6059C9}" type="slidenum">
              <a:rPr lang="ru-RU" smtClean="0"/>
              <a:pPr eaLnBrk="1" hangingPunct="1"/>
              <a:t>16</a:t>
            </a:fld>
            <a:endParaRPr lang="ru-RU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ru-RU" smtClean="0"/>
              <a:t>На этом слайде для корректной  демонстрации надо нажимать стрелочку в левом нижнем углу «следующее действие»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8DFDEB-A73D-4832-86B6-CD66F8A2DBF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2421D9-A36B-4324-A91D-07E93041429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A462F7-177C-44E4-805B-0BEAF58C2C0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9F66E8-D87A-4F4C-A5B3-452D37FD9D1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72FEFD-F26A-4BFD-B459-3E656FC048C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428F52-9C17-4512-BA18-CCCE945DFCF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861649-5536-49A8-9FF5-6FDCE1B9E13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8454AE-F1C4-4520-9D95-180C15CCCAE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755ABF-1DE9-4F94-AB96-1EB2C1DB784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8834C0-41F9-4D77-9777-CCDF9F45D1B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4EAC37-1441-498D-8CEA-16DBAD8778A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64743EFB-D093-43BF-AF32-46D1EACF4C9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4" r:id="rId1"/>
    <p:sldLayoutId id="2147483795" r:id="rId2"/>
    <p:sldLayoutId id="2147483796" r:id="rId3"/>
    <p:sldLayoutId id="2147483797" r:id="rId4"/>
    <p:sldLayoutId id="2147483798" r:id="rId5"/>
    <p:sldLayoutId id="2147483799" r:id="rId6"/>
    <p:sldLayoutId id="2147483800" r:id="rId7"/>
    <p:sldLayoutId id="2147483801" r:id="rId8"/>
    <p:sldLayoutId id="2147483802" r:id="rId9"/>
    <p:sldLayoutId id="2147483803" r:id="rId10"/>
    <p:sldLayoutId id="2147483804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../../&#1092;&#1080;&#1079;&#1084;&#1080;&#1085;&#1091;&#1090;&#1082;&#1080;/&#1060;&#1080;&#1079;&#1084;&#1080;&#1085;&#1091;&#1090;&#1082;&#1072;%20&#1025;&#1083;&#1086;&#1095;&#1082;&#1072;.mp4" TargetMode="External"/><Relationship Id="rId2" Type="http://schemas.openxmlformats.org/officeDocument/2006/relationships/hyperlink" Target="fizminutka.mp4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gi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250825" y="1052513"/>
            <a:ext cx="8229600" cy="574675"/>
          </a:xfrm>
        </p:spPr>
        <p:txBody>
          <a:bodyPr/>
          <a:lstStyle/>
          <a:p>
            <a:pPr marL="45720" indent="0">
              <a:buNone/>
            </a:pPr>
            <a:r>
              <a:rPr lang="ru-RU" sz="2800" b="1" i="1" dirty="0" smtClean="0">
                <a:solidFill>
                  <a:srgbClr val="006600"/>
                </a:solidFill>
                <a:latin typeface="Bookman Old Style" pitchFamily="18" charset="0"/>
              </a:rPr>
              <a:t>- Что называется модулем числа а?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250824" y="0"/>
            <a:ext cx="8497639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ru-RU" sz="4400" b="1" i="1" dirty="0">
                <a:solidFill>
                  <a:srgbClr val="C00000"/>
                </a:solidFill>
                <a:latin typeface="Bookman Old Style" pitchFamily="18" charset="0"/>
              </a:rPr>
              <a:t>Вопросы  </a:t>
            </a:r>
            <a:r>
              <a:rPr lang="ru-RU" sz="4400" b="1" i="1" dirty="0" smtClean="0">
                <a:solidFill>
                  <a:srgbClr val="C00000"/>
                </a:solidFill>
                <a:latin typeface="Bookman Old Style" pitchFamily="18" charset="0"/>
              </a:rPr>
              <a:t>для повторения</a:t>
            </a:r>
            <a:r>
              <a:rPr lang="ru-RU" sz="4400" b="1" i="1" dirty="0">
                <a:solidFill>
                  <a:srgbClr val="C00000"/>
                </a:solidFill>
                <a:latin typeface="Bookman Old Style" pitchFamily="18" charset="0"/>
              </a:rPr>
              <a:t>.</a:t>
            </a:r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250825" y="1484313"/>
            <a:ext cx="8229600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2800" b="1" i="1" dirty="0" smtClean="0">
                <a:solidFill>
                  <a:srgbClr val="006600"/>
                </a:solidFill>
                <a:latin typeface="Bookman Old Style" pitchFamily="18" charset="0"/>
              </a:rPr>
              <a:t>- Чему </a:t>
            </a:r>
            <a:r>
              <a:rPr lang="ru-RU" sz="2800" b="1" i="1" dirty="0">
                <a:solidFill>
                  <a:srgbClr val="006600"/>
                </a:solidFill>
                <a:latin typeface="Bookman Old Style" pitchFamily="18" charset="0"/>
              </a:rPr>
              <a:t>равен модуль положительного</a:t>
            </a:r>
          </a:p>
          <a:p>
            <a:pPr marL="342900" indent="-342900">
              <a:spcBef>
                <a:spcPct val="20000"/>
              </a:spcBef>
            </a:pPr>
            <a:r>
              <a:rPr lang="ru-RU" sz="2800" b="1" i="1" dirty="0">
                <a:latin typeface="Bookman Old Style" pitchFamily="18" charset="0"/>
              </a:rPr>
              <a:t>    </a:t>
            </a:r>
            <a:r>
              <a:rPr lang="ru-RU" sz="2800" b="1" i="1" dirty="0">
                <a:solidFill>
                  <a:srgbClr val="006600"/>
                </a:solidFill>
                <a:latin typeface="Bookman Old Style" pitchFamily="18" charset="0"/>
              </a:rPr>
              <a:t>числа?</a:t>
            </a:r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250825" y="2349500"/>
            <a:ext cx="8229600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2800" b="1" i="1" dirty="0" smtClean="0">
                <a:solidFill>
                  <a:srgbClr val="006600"/>
                </a:solidFill>
                <a:latin typeface="Bookman Old Style" pitchFamily="18" charset="0"/>
              </a:rPr>
              <a:t>- Чему </a:t>
            </a:r>
            <a:r>
              <a:rPr lang="ru-RU" sz="2800" b="1" i="1" dirty="0">
                <a:solidFill>
                  <a:srgbClr val="006600"/>
                </a:solidFill>
                <a:latin typeface="Bookman Old Style" pitchFamily="18" charset="0"/>
              </a:rPr>
              <a:t>равен модуль</a:t>
            </a:r>
          </a:p>
          <a:p>
            <a:pPr marL="342900" indent="-342900">
              <a:spcBef>
                <a:spcPct val="20000"/>
              </a:spcBef>
            </a:pPr>
            <a:r>
              <a:rPr lang="ru-RU" sz="2800" b="1" i="1" dirty="0">
                <a:solidFill>
                  <a:srgbClr val="006600"/>
                </a:solidFill>
                <a:latin typeface="Bookman Old Style" pitchFamily="18" charset="0"/>
              </a:rPr>
              <a:t>    отрицательного числа?</a:t>
            </a:r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179388" y="3284538"/>
            <a:ext cx="8229600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2800" b="1" i="1" dirty="0" smtClean="0">
                <a:solidFill>
                  <a:srgbClr val="006600"/>
                </a:solidFill>
                <a:latin typeface="Bookman Old Style" pitchFamily="18" charset="0"/>
              </a:rPr>
              <a:t>- Чему </a:t>
            </a:r>
            <a:r>
              <a:rPr lang="ru-RU" sz="2800" b="1" i="1" dirty="0">
                <a:solidFill>
                  <a:srgbClr val="006600"/>
                </a:solidFill>
                <a:latin typeface="Bookman Old Style" pitchFamily="18" charset="0"/>
              </a:rPr>
              <a:t>равен </a:t>
            </a:r>
            <a:r>
              <a:rPr lang="en-US" sz="2800" b="1" i="1" dirty="0">
                <a:solidFill>
                  <a:srgbClr val="006600"/>
                </a:solidFill>
                <a:latin typeface="Bookman Old Style" pitchFamily="18" charset="0"/>
              </a:rPr>
              <a:t>|</a:t>
            </a:r>
            <a:r>
              <a:rPr lang="ru-RU" sz="2800" b="1" i="1" dirty="0">
                <a:solidFill>
                  <a:srgbClr val="006600"/>
                </a:solidFill>
                <a:latin typeface="Bookman Old Style" pitchFamily="18" charset="0"/>
              </a:rPr>
              <a:t>а</a:t>
            </a:r>
            <a:r>
              <a:rPr lang="en-US" sz="2800" b="1" i="1" dirty="0">
                <a:solidFill>
                  <a:srgbClr val="006600"/>
                </a:solidFill>
                <a:latin typeface="Bookman Old Style" pitchFamily="18" charset="0"/>
              </a:rPr>
              <a:t>|</a:t>
            </a:r>
            <a:r>
              <a:rPr lang="ru-RU" sz="2800" b="1" i="1" dirty="0">
                <a:solidFill>
                  <a:srgbClr val="006600"/>
                </a:solidFill>
                <a:latin typeface="Bookman Old Style" pitchFamily="18" charset="0"/>
              </a:rPr>
              <a:t>, если а</a:t>
            </a:r>
          </a:p>
          <a:p>
            <a:pPr marL="342900" indent="-342900">
              <a:spcBef>
                <a:spcPct val="20000"/>
              </a:spcBef>
            </a:pPr>
            <a:r>
              <a:rPr lang="ru-RU" sz="2800" b="1" i="1" dirty="0">
                <a:solidFill>
                  <a:srgbClr val="006600"/>
                </a:solidFill>
                <a:latin typeface="Bookman Old Style" pitchFamily="18" charset="0"/>
              </a:rPr>
              <a:t>    отрицательное число?</a:t>
            </a:r>
            <a:endParaRPr lang="en-US" sz="2800" b="1" i="1" dirty="0">
              <a:solidFill>
                <a:srgbClr val="006600"/>
              </a:solidFill>
              <a:latin typeface="Bookman Old Style" pitchFamily="18" charset="0"/>
            </a:endParaRPr>
          </a:p>
        </p:txBody>
      </p:sp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179388" y="4149725"/>
            <a:ext cx="8229600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2800" b="1" i="1" dirty="0" smtClean="0">
                <a:solidFill>
                  <a:srgbClr val="006600"/>
                </a:solidFill>
                <a:latin typeface="Bookman Old Style" pitchFamily="18" charset="0"/>
              </a:rPr>
              <a:t>- Чему </a:t>
            </a:r>
            <a:r>
              <a:rPr lang="ru-RU" sz="2800" b="1" i="1" dirty="0">
                <a:solidFill>
                  <a:srgbClr val="006600"/>
                </a:solidFill>
                <a:latin typeface="Bookman Old Style" pitchFamily="18" charset="0"/>
              </a:rPr>
              <a:t>равен </a:t>
            </a:r>
            <a:r>
              <a:rPr lang="en-US" sz="2800" b="1" i="1" dirty="0">
                <a:solidFill>
                  <a:srgbClr val="006600"/>
                </a:solidFill>
                <a:latin typeface="Bookman Old Style" pitchFamily="18" charset="0"/>
              </a:rPr>
              <a:t>|</a:t>
            </a:r>
            <a:r>
              <a:rPr lang="ru-RU" sz="2800" b="1" i="1" dirty="0">
                <a:solidFill>
                  <a:srgbClr val="006600"/>
                </a:solidFill>
                <a:latin typeface="Bookman Old Style" pitchFamily="18" charset="0"/>
              </a:rPr>
              <a:t>а</a:t>
            </a:r>
            <a:r>
              <a:rPr lang="en-US" sz="2800" b="1" i="1" dirty="0">
                <a:solidFill>
                  <a:srgbClr val="006600"/>
                </a:solidFill>
                <a:latin typeface="Bookman Old Style" pitchFamily="18" charset="0"/>
              </a:rPr>
              <a:t>|</a:t>
            </a:r>
            <a:r>
              <a:rPr lang="ru-RU" sz="2800" b="1" i="1" dirty="0">
                <a:solidFill>
                  <a:srgbClr val="006600"/>
                </a:solidFill>
                <a:latin typeface="Bookman Old Style" pitchFamily="18" charset="0"/>
              </a:rPr>
              <a:t>, если а</a:t>
            </a:r>
          </a:p>
          <a:p>
            <a:pPr marL="342900" indent="-342900">
              <a:spcBef>
                <a:spcPct val="20000"/>
              </a:spcBef>
            </a:pPr>
            <a:r>
              <a:rPr lang="ru-RU" sz="2800" b="1" i="1" dirty="0">
                <a:solidFill>
                  <a:srgbClr val="006600"/>
                </a:solidFill>
                <a:latin typeface="Bookman Old Style" pitchFamily="18" charset="0"/>
              </a:rPr>
              <a:t>    положительное  число?</a:t>
            </a:r>
            <a:endParaRPr lang="en-US" sz="2800" b="1" i="1" dirty="0">
              <a:solidFill>
                <a:srgbClr val="006600"/>
              </a:solidFill>
              <a:latin typeface="Bookman Old Style" pitchFamily="18" charset="0"/>
            </a:endParaRPr>
          </a:p>
        </p:txBody>
      </p:sp>
      <p:sp useBgFill="1">
        <p:nvSpPr>
          <p:cNvPr id="7178" name="Rectangle 10"/>
          <p:cNvSpPr>
            <a:spLocks noChangeArrowheads="1"/>
          </p:cNvSpPr>
          <p:nvPr/>
        </p:nvSpPr>
        <p:spPr bwMode="auto">
          <a:xfrm>
            <a:off x="179388" y="5084763"/>
            <a:ext cx="8229600" cy="574675"/>
          </a:xfrm>
          <a:prstGeom prst="rect">
            <a:avLst/>
          </a:prstGeom>
          <a:ln>
            <a:noFill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2800" b="1" i="1" dirty="0" smtClean="0">
                <a:solidFill>
                  <a:srgbClr val="006600"/>
                </a:solidFill>
                <a:latin typeface="Bookman Old Style" pitchFamily="18" charset="0"/>
              </a:rPr>
              <a:t>- Как </a:t>
            </a:r>
            <a:r>
              <a:rPr lang="ru-RU" sz="2800" b="1" i="1" dirty="0">
                <a:solidFill>
                  <a:srgbClr val="006600"/>
                </a:solidFill>
                <a:latin typeface="Bookman Old Style" pitchFamily="18" charset="0"/>
              </a:rPr>
              <a:t>сложить два отрицательных числа?</a:t>
            </a:r>
          </a:p>
        </p:txBody>
      </p:sp>
      <p:sp>
        <p:nvSpPr>
          <p:cNvPr id="7179" name="Rectangle 11"/>
          <p:cNvSpPr>
            <a:spLocks noChangeArrowheads="1"/>
          </p:cNvSpPr>
          <p:nvPr/>
        </p:nvSpPr>
        <p:spPr bwMode="auto">
          <a:xfrm>
            <a:off x="179388" y="5949950"/>
            <a:ext cx="8229600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2800" b="1" i="1" dirty="0" smtClean="0">
                <a:solidFill>
                  <a:srgbClr val="006600"/>
                </a:solidFill>
                <a:latin typeface="Bookman Old Style" pitchFamily="18" charset="0"/>
              </a:rPr>
              <a:t>- Как </a:t>
            </a:r>
            <a:r>
              <a:rPr lang="ru-RU" sz="2800" b="1" i="1" dirty="0">
                <a:solidFill>
                  <a:srgbClr val="006600"/>
                </a:solidFill>
                <a:latin typeface="Bookman Old Style" pitchFamily="18" charset="0"/>
              </a:rPr>
              <a:t>сложить два числа с разными знаками?</a:t>
            </a:r>
          </a:p>
        </p:txBody>
      </p:sp>
      <p:pic>
        <p:nvPicPr>
          <p:cNvPr id="2058" name="Picture 8" descr="ANTN02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6438" y="2357438"/>
            <a:ext cx="2736850" cy="242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19080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  <p:bldP spid="7172" grpId="0"/>
      <p:bldP spid="7174" grpId="0"/>
      <p:bldP spid="7175" grpId="0"/>
      <p:bldP spid="7176" grpId="0"/>
      <p:bldP spid="7177" grpId="0"/>
      <p:bldP spid="7178" grpId="0" animBg="1"/>
      <p:bldP spid="717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Содержимое 2"/>
          <p:cNvSpPr>
            <a:spLocks noGrp="1"/>
          </p:cNvSpPr>
          <p:nvPr>
            <p:ph sz="quarter" idx="13"/>
          </p:nvPr>
        </p:nvSpPr>
        <p:spPr>
          <a:xfrm>
            <a:off x="214313" y="142875"/>
            <a:ext cx="8643937" cy="6429375"/>
          </a:xfrm>
        </p:spPr>
        <p:txBody>
          <a:bodyPr>
            <a:normAutofit lnSpcReduction="10000"/>
          </a:bodyPr>
          <a:lstStyle/>
          <a:p>
            <a:pPr eaLnBrk="1" hangingPunct="1">
              <a:buFontTx/>
              <a:buNone/>
            </a:pPr>
            <a:r>
              <a:rPr lang="ru-RU" sz="4000" b="1" i="1" dirty="0" smtClean="0">
                <a:solidFill>
                  <a:srgbClr val="0000FF"/>
                </a:solidFill>
                <a:latin typeface="Cambria" pitchFamily="18" charset="0"/>
                <a:cs typeface="Times New Roman" pitchFamily="18" charset="0"/>
              </a:rPr>
              <a:t>   </a:t>
            </a:r>
            <a:r>
              <a:rPr lang="ru-RU" sz="4400" b="1" i="1" dirty="0" smtClean="0">
                <a:solidFill>
                  <a:srgbClr val="006600"/>
                </a:solidFill>
                <a:latin typeface="Cambria" pitchFamily="18" charset="0"/>
                <a:cs typeface="Times New Roman" pitchFamily="18" charset="0"/>
              </a:rPr>
              <a:t>8 * 0, 2 </a:t>
            </a:r>
          </a:p>
          <a:p>
            <a:pPr eaLnBrk="1" hangingPunct="1">
              <a:buFontTx/>
              <a:buNone/>
            </a:pPr>
            <a:r>
              <a:rPr lang="ru-RU" sz="4400" b="1" i="1" dirty="0" smtClean="0">
                <a:solidFill>
                  <a:srgbClr val="006600"/>
                </a:solidFill>
                <a:latin typeface="Cambria" pitchFamily="18" charset="0"/>
                <a:cs typeface="Times New Roman" pitchFamily="18" charset="0"/>
              </a:rPr>
              <a:t>   8 * (- 0,2)</a:t>
            </a:r>
            <a:r>
              <a:rPr lang="en-US" sz="4400" b="1" i="1" dirty="0" smtClean="0">
                <a:solidFill>
                  <a:srgbClr val="006600"/>
                </a:solidFill>
                <a:latin typeface="Cambria" pitchFamily="18" charset="0"/>
                <a:cs typeface="Times New Roman" pitchFamily="18" charset="0"/>
              </a:rPr>
              <a:t> </a:t>
            </a:r>
          </a:p>
          <a:p>
            <a:pPr eaLnBrk="1" hangingPunct="1">
              <a:buFontTx/>
              <a:buNone/>
            </a:pPr>
            <a:r>
              <a:rPr lang="ru-RU" sz="4400" b="1" i="1" dirty="0" smtClean="0">
                <a:solidFill>
                  <a:srgbClr val="006600"/>
                </a:solidFill>
                <a:latin typeface="Cambria" pitchFamily="18" charset="0"/>
                <a:cs typeface="Times New Roman" pitchFamily="18" charset="0"/>
              </a:rPr>
              <a:t> </a:t>
            </a:r>
            <a:r>
              <a:rPr lang="en-US" sz="4400" b="1" i="1" dirty="0" smtClean="0">
                <a:solidFill>
                  <a:srgbClr val="006600"/>
                </a:solidFill>
                <a:latin typeface="Cambria" pitchFamily="18" charset="0"/>
                <a:cs typeface="Times New Roman" pitchFamily="18" charset="0"/>
              </a:rPr>
              <a:t>- </a:t>
            </a:r>
            <a:r>
              <a:rPr lang="ru-RU" sz="4400" b="1" i="1" dirty="0" smtClean="0">
                <a:solidFill>
                  <a:srgbClr val="006600"/>
                </a:solidFill>
                <a:latin typeface="Cambria" pitchFamily="18" charset="0"/>
                <a:cs typeface="Times New Roman" pitchFamily="18" charset="0"/>
              </a:rPr>
              <a:t>8 * 0,2 </a:t>
            </a:r>
          </a:p>
          <a:p>
            <a:pPr eaLnBrk="1" hangingPunct="1">
              <a:buFontTx/>
              <a:buNone/>
            </a:pPr>
            <a:r>
              <a:rPr lang="ru-RU" sz="4400" b="1" i="1" dirty="0" smtClean="0">
                <a:solidFill>
                  <a:srgbClr val="006600"/>
                </a:solidFill>
                <a:latin typeface="Cambria" pitchFamily="18" charset="0"/>
                <a:cs typeface="Times New Roman" pitchFamily="18" charset="0"/>
              </a:rPr>
              <a:t> </a:t>
            </a:r>
            <a:r>
              <a:rPr lang="en-US" sz="4400" b="1" i="1" dirty="0" smtClean="0">
                <a:solidFill>
                  <a:srgbClr val="006600"/>
                </a:solidFill>
                <a:latin typeface="Cambria" pitchFamily="18" charset="0"/>
                <a:cs typeface="Times New Roman" pitchFamily="18" charset="0"/>
              </a:rPr>
              <a:t>- </a:t>
            </a:r>
            <a:r>
              <a:rPr lang="ru-RU" sz="4400" b="1" i="1" dirty="0" smtClean="0">
                <a:solidFill>
                  <a:srgbClr val="006600"/>
                </a:solidFill>
                <a:latin typeface="Cambria" pitchFamily="18" charset="0"/>
                <a:cs typeface="Times New Roman" pitchFamily="18" charset="0"/>
              </a:rPr>
              <a:t>8 * ( - 0,2)</a:t>
            </a:r>
          </a:p>
          <a:p>
            <a:pPr eaLnBrk="1" hangingPunct="1">
              <a:buFontTx/>
              <a:buNone/>
            </a:pPr>
            <a:r>
              <a:rPr lang="ru-RU" sz="4400" b="1" i="1" dirty="0" smtClean="0">
                <a:solidFill>
                  <a:srgbClr val="006600"/>
                </a:solidFill>
                <a:latin typeface="Cambria" pitchFamily="18" charset="0"/>
                <a:cs typeface="Times New Roman" pitchFamily="18" charset="0"/>
              </a:rPr>
              <a:t> </a:t>
            </a:r>
            <a:r>
              <a:rPr lang="en-US" sz="4400" b="1" i="1" dirty="0" smtClean="0">
                <a:solidFill>
                  <a:srgbClr val="006600"/>
                </a:solidFill>
                <a:latin typeface="Cambria" pitchFamily="18" charset="0"/>
                <a:cs typeface="Times New Roman" pitchFamily="18" charset="0"/>
              </a:rPr>
              <a:t>- </a:t>
            </a:r>
            <a:r>
              <a:rPr lang="ru-RU" sz="4400" b="1" i="1" dirty="0" smtClean="0">
                <a:solidFill>
                  <a:srgbClr val="006600"/>
                </a:solidFill>
                <a:latin typeface="Cambria" pitchFamily="18" charset="0"/>
                <a:cs typeface="Times New Roman" pitchFamily="18" charset="0"/>
              </a:rPr>
              <a:t>15 * 4</a:t>
            </a:r>
          </a:p>
          <a:p>
            <a:pPr eaLnBrk="1" hangingPunct="1">
              <a:buFontTx/>
              <a:buNone/>
            </a:pPr>
            <a:r>
              <a:rPr lang="ru-RU" sz="4400" b="1" i="1" dirty="0" smtClean="0">
                <a:solidFill>
                  <a:srgbClr val="006600"/>
                </a:solidFill>
                <a:latin typeface="Cambria" pitchFamily="18" charset="0"/>
                <a:cs typeface="Times New Roman" pitchFamily="18" charset="0"/>
              </a:rPr>
              <a:t> </a:t>
            </a:r>
            <a:r>
              <a:rPr lang="en-US" sz="4400" b="1" i="1" dirty="0" smtClean="0">
                <a:solidFill>
                  <a:srgbClr val="006600"/>
                </a:solidFill>
                <a:latin typeface="Cambria" pitchFamily="18" charset="0"/>
                <a:cs typeface="Times New Roman" pitchFamily="18" charset="0"/>
              </a:rPr>
              <a:t> </a:t>
            </a:r>
            <a:r>
              <a:rPr lang="ru-RU" sz="4400" b="1" i="1" dirty="0" smtClean="0">
                <a:solidFill>
                  <a:srgbClr val="006600"/>
                </a:solidFill>
                <a:latin typeface="Cambria" pitchFamily="18" charset="0"/>
                <a:cs typeface="Times New Roman" pitchFamily="18" charset="0"/>
              </a:rPr>
              <a:t> 12 * (- 3)</a:t>
            </a:r>
          </a:p>
          <a:p>
            <a:pPr eaLnBrk="1" hangingPunct="1">
              <a:buFontTx/>
              <a:buNone/>
            </a:pPr>
            <a:r>
              <a:rPr lang="ru-RU" sz="4400" b="1" i="1" dirty="0" smtClean="0">
                <a:solidFill>
                  <a:srgbClr val="006600"/>
                </a:solidFill>
                <a:latin typeface="Cambria" pitchFamily="18" charset="0"/>
                <a:cs typeface="Times New Roman" pitchFamily="18" charset="0"/>
              </a:rPr>
              <a:t> </a:t>
            </a:r>
            <a:r>
              <a:rPr lang="en-US" sz="4400" b="1" i="1" dirty="0" smtClean="0">
                <a:solidFill>
                  <a:srgbClr val="006600"/>
                </a:solidFill>
                <a:latin typeface="Cambria" pitchFamily="18" charset="0"/>
                <a:cs typeface="Times New Roman" pitchFamily="18" charset="0"/>
              </a:rPr>
              <a:t>- </a:t>
            </a:r>
            <a:r>
              <a:rPr lang="ru-RU" sz="4400" b="1" i="1" dirty="0" smtClean="0">
                <a:solidFill>
                  <a:srgbClr val="006600"/>
                </a:solidFill>
                <a:latin typeface="Cambria" pitchFamily="18" charset="0"/>
                <a:cs typeface="Times New Roman" pitchFamily="18" charset="0"/>
              </a:rPr>
              <a:t>2,5 * (- 0,4)</a:t>
            </a:r>
          </a:p>
          <a:p>
            <a:pPr eaLnBrk="1" hangingPunct="1">
              <a:buFontTx/>
              <a:buNone/>
            </a:pPr>
            <a:r>
              <a:rPr lang="ru-RU" sz="4400" b="1" i="1" dirty="0" smtClean="0">
                <a:solidFill>
                  <a:srgbClr val="006600"/>
                </a:solidFill>
                <a:latin typeface="Cambria" pitchFamily="18" charset="0"/>
                <a:cs typeface="Times New Roman" pitchFamily="18" charset="0"/>
              </a:rPr>
              <a:t>  </a:t>
            </a:r>
            <a:r>
              <a:rPr lang="en-US" sz="4400" b="1" i="1" dirty="0" smtClean="0">
                <a:solidFill>
                  <a:srgbClr val="006600"/>
                </a:solidFill>
                <a:latin typeface="Cambria" pitchFamily="18" charset="0"/>
                <a:cs typeface="Times New Roman" pitchFamily="18" charset="0"/>
              </a:rPr>
              <a:t> a * b</a:t>
            </a:r>
            <a:endParaRPr lang="ru-RU" sz="4400" b="1" i="1" dirty="0" smtClean="0">
              <a:solidFill>
                <a:srgbClr val="006600"/>
              </a:solidFill>
              <a:latin typeface="Cambria" pitchFamily="18" charset="0"/>
              <a:cs typeface="Times New Roman" pitchFamily="18" charset="0"/>
            </a:endParaRPr>
          </a:p>
        </p:txBody>
      </p:sp>
      <p:pic>
        <p:nvPicPr>
          <p:cNvPr id="22" name="Picture 101" descr="KNIGH00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1556792"/>
            <a:ext cx="2574032" cy="3744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вал 2"/>
          <p:cNvSpPr/>
          <p:nvPr/>
        </p:nvSpPr>
        <p:spPr>
          <a:xfrm>
            <a:off x="3347864" y="332656"/>
            <a:ext cx="2376264" cy="1224136"/>
          </a:xfrm>
          <a:prstGeom prst="ellipse">
            <a:avLst/>
          </a:prstGeom>
          <a:pattFill prst="ltDnDiag">
            <a:fgClr>
              <a:schemeClr val="bg2">
                <a:lumMod val="75000"/>
              </a:schemeClr>
            </a:fgClr>
            <a:bgClr>
              <a:schemeClr val="bg1"/>
            </a:bgClr>
          </a:pattFill>
          <a:ln w="76200">
            <a:solidFill>
              <a:srgbClr val="008000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rgbClr val="C00000"/>
                </a:solidFill>
                <a:latin typeface="Arial Black" pitchFamily="34" charset="0"/>
              </a:rPr>
              <a:t>a∙b</a:t>
            </a:r>
            <a:endParaRPr lang="ru-RU" sz="4000" b="1" dirty="0">
              <a:solidFill>
                <a:srgbClr val="C00000"/>
              </a:solidFill>
              <a:latin typeface="Arial Black" pitchFamily="34" charset="0"/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flipH="1">
            <a:off x="2051720" y="1412776"/>
            <a:ext cx="1512168" cy="936104"/>
          </a:xfrm>
          <a:prstGeom prst="straightConnector1">
            <a:avLst/>
          </a:prstGeom>
          <a:ln w="57150">
            <a:solidFill>
              <a:srgbClr val="008000"/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>
            <a:stCxn id="3" idx="4"/>
          </p:cNvCxnSpPr>
          <p:nvPr/>
        </p:nvCxnSpPr>
        <p:spPr>
          <a:xfrm>
            <a:off x="4535996" y="1556792"/>
            <a:ext cx="0" cy="936104"/>
          </a:xfrm>
          <a:prstGeom prst="straightConnector1">
            <a:avLst/>
          </a:prstGeom>
          <a:ln w="57150">
            <a:solidFill>
              <a:srgbClr val="008000"/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5652120" y="1412776"/>
            <a:ext cx="1296144" cy="936104"/>
          </a:xfrm>
          <a:prstGeom prst="straightConnector1">
            <a:avLst/>
          </a:prstGeom>
          <a:ln w="57150">
            <a:solidFill>
              <a:srgbClr val="008000"/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3" name="Скругленный прямоугольник 12"/>
          <p:cNvSpPr/>
          <p:nvPr/>
        </p:nvSpPr>
        <p:spPr>
          <a:xfrm>
            <a:off x="647564" y="2469049"/>
            <a:ext cx="2340260" cy="1224136"/>
          </a:xfrm>
          <a:prstGeom prst="roundRect">
            <a:avLst/>
          </a:prstGeom>
          <a:pattFill prst="ltDnDiag">
            <a:fgClr>
              <a:schemeClr val="bg2">
                <a:lumMod val="75000"/>
              </a:schemeClr>
            </a:fgClr>
            <a:bgClr>
              <a:schemeClr val="bg1"/>
            </a:bgClr>
          </a:pattFill>
          <a:ln w="38100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solidFill>
                  <a:srgbClr val="C00000"/>
                </a:solidFill>
                <a:latin typeface="Arial Black" pitchFamily="34" charset="0"/>
              </a:rPr>
              <a:t>Одинаковые знаки</a:t>
            </a:r>
            <a:endParaRPr lang="ru-RU" sz="2200" b="1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347864" y="2487341"/>
            <a:ext cx="2304256" cy="1224136"/>
          </a:xfrm>
          <a:prstGeom prst="roundRect">
            <a:avLst/>
          </a:prstGeom>
          <a:pattFill prst="ltDnDiag">
            <a:fgClr>
              <a:schemeClr val="bg2">
                <a:lumMod val="75000"/>
              </a:schemeClr>
            </a:fgClr>
            <a:bgClr>
              <a:schemeClr val="bg1"/>
            </a:bgClr>
          </a:pattFill>
          <a:ln w="38100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Arial Black" pitchFamily="34" charset="0"/>
              </a:rPr>
              <a:t>Один из множителей равен нулю</a:t>
            </a:r>
          </a:p>
          <a:p>
            <a:pPr algn="ctr"/>
            <a:r>
              <a:rPr lang="en-US" sz="2000" b="1" dirty="0" err="1" smtClean="0">
                <a:solidFill>
                  <a:srgbClr val="C00000"/>
                </a:solidFill>
                <a:latin typeface="Arial Black" pitchFamily="34" charset="0"/>
              </a:rPr>
              <a:t>a</a:t>
            </a:r>
            <a:r>
              <a:rPr lang="en-US" sz="2000" b="1" dirty="0" err="1">
                <a:solidFill>
                  <a:srgbClr val="C00000"/>
                </a:solidFill>
                <a:latin typeface="Arial Black" pitchFamily="34" charset="0"/>
              </a:rPr>
              <a:t>∙</a:t>
            </a:r>
            <a:r>
              <a:rPr lang="en-US" sz="2000" b="1" dirty="0" err="1" smtClean="0">
                <a:solidFill>
                  <a:srgbClr val="C00000"/>
                </a:solidFill>
                <a:latin typeface="Arial Black" pitchFamily="34" charset="0"/>
              </a:rPr>
              <a:t>b</a:t>
            </a:r>
            <a:r>
              <a:rPr lang="en-US" sz="2000" b="1" dirty="0" smtClean="0">
                <a:solidFill>
                  <a:srgbClr val="C00000"/>
                </a:solidFill>
                <a:latin typeface="Arial Black" pitchFamily="34" charset="0"/>
              </a:rPr>
              <a:t>=0</a:t>
            </a:r>
            <a:endParaRPr lang="ru-RU" sz="2000" b="1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062320" y="2492896"/>
            <a:ext cx="2088232" cy="1224136"/>
          </a:xfrm>
          <a:prstGeom prst="roundRect">
            <a:avLst/>
          </a:prstGeom>
          <a:pattFill prst="ltDnDiag">
            <a:fgClr>
              <a:schemeClr val="accent1"/>
            </a:fgClr>
            <a:bgClr>
              <a:schemeClr val="bg1"/>
            </a:bgClr>
          </a:pattFill>
          <a:ln w="38100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solidFill>
                  <a:srgbClr val="C00000"/>
                </a:solidFill>
                <a:latin typeface="Arial Black" pitchFamily="34" charset="0"/>
              </a:rPr>
              <a:t>Разные знаки</a:t>
            </a:r>
            <a:endParaRPr lang="ru-RU" sz="2200" b="1" dirty="0">
              <a:solidFill>
                <a:srgbClr val="C00000"/>
              </a:solidFill>
              <a:latin typeface="Arial Black" pitchFamily="34" charset="0"/>
            </a:endParaRPr>
          </a:p>
        </p:txBody>
      </p:sp>
      <p:cxnSp>
        <p:nvCxnSpPr>
          <p:cNvPr id="19" name="Прямая со стрелкой 18"/>
          <p:cNvCxnSpPr/>
          <p:nvPr/>
        </p:nvCxnSpPr>
        <p:spPr>
          <a:xfrm flipH="1">
            <a:off x="1187624" y="3777143"/>
            <a:ext cx="576064" cy="725635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2051720" y="3777143"/>
            <a:ext cx="540060" cy="743927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2" name="Прямоугольник 21"/>
          <p:cNvSpPr/>
          <p:nvPr/>
        </p:nvSpPr>
        <p:spPr>
          <a:xfrm>
            <a:off x="152509" y="4652385"/>
            <a:ext cx="2070230" cy="2076281"/>
          </a:xfrm>
          <a:prstGeom prst="rect">
            <a:avLst/>
          </a:prstGeom>
          <a:pattFill prst="ltDnDiag">
            <a:fgClr>
              <a:schemeClr val="accent1"/>
            </a:fgClr>
            <a:bgClr>
              <a:schemeClr val="bg1"/>
            </a:bgClr>
          </a:patt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r>
              <a:rPr lang="en-US" sz="2600" b="1" dirty="0" smtClean="0">
                <a:solidFill>
                  <a:srgbClr val="C00000"/>
                </a:solidFill>
                <a:latin typeface="Arial Black" pitchFamily="34" charset="0"/>
              </a:rPr>
              <a:t>a&gt;0, b&gt;0</a:t>
            </a:r>
          </a:p>
          <a:p>
            <a:pPr algn="ctr">
              <a:lnSpc>
                <a:spcPct val="120000"/>
              </a:lnSpc>
            </a:pPr>
            <a:r>
              <a:rPr lang="en-US" sz="2600" b="1" dirty="0" err="1" smtClean="0">
                <a:solidFill>
                  <a:srgbClr val="C00000"/>
                </a:solidFill>
                <a:latin typeface="Arial Black" pitchFamily="34" charset="0"/>
              </a:rPr>
              <a:t>a∙b</a:t>
            </a:r>
            <a:r>
              <a:rPr lang="en-US" sz="2600" b="1" dirty="0" smtClean="0">
                <a:solidFill>
                  <a:srgbClr val="C00000"/>
                </a:solidFill>
                <a:latin typeface="Arial Black" pitchFamily="34" charset="0"/>
              </a:rPr>
              <a:t>&gt;0</a:t>
            </a:r>
          </a:p>
          <a:p>
            <a:pPr algn="ctr">
              <a:lnSpc>
                <a:spcPct val="120000"/>
              </a:lnSpc>
            </a:pPr>
            <a:r>
              <a:rPr lang="en-US" sz="2600" b="1" dirty="0" err="1" smtClean="0">
                <a:solidFill>
                  <a:srgbClr val="C00000"/>
                </a:solidFill>
                <a:latin typeface="Arial Black" pitchFamily="34" charset="0"/>
              </a:rPr>
              <a:t>a∙b</a:t>
            </a:r>
            <a:r>
              <a:rPr lang="en-US" sz="2600" b="1" dirty="0" smtClean="0">
                <a:solidFill>
                  <a:srgbClr val="C00000"/>
                </a:solidFill>
                <a:latin typeface="Arial Black" pitchFamily="34" charset="0"/>
              </a:rPr>
              <a:t>=|a|∙|b|</a:t>
            </a:r>
            <a:endParaRPr lang="ru-RU" sz="2000" b="1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2339752" y="4653135"/>
            <a:ext cx="2016224" cy="2076282"/>
          </a:xfrm>
          <a:prstGeom prst="rect">
            <a:avLst/>
          </a:prstGeom>
          <a:pattFill prst="ltDnDiag">
            <a:fgClr>
              <a:schemeClr val="accent1"/>
            </a:fgClr>
            <a:bgClr>
              <a:schemeClr val="bg1"/>
            </a:bgClr>
          </a:patt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600" dirty="0" smtClean="0">
              <a:solidFill>
                <a:srgbClr val="C00000"/>
              </a:solidFill>
              <a:latin typeface="Arial Black" pitchFamily="34" charset="0"/>
            </a:endParaRPr>
          </a:p>
          <a:p>
            <a:pPr algn="ctr">
              <a:lnSpc>
                <a:spcPct val="120000"/>
              </a:lnSpc>
            </a:pPr>
            <a:r>
              <a:rPr lang="en-US" sz="2600" dirty="0">
                <a:solidFill>
                  <a:srgbClr val="C00000"/>
                </a:solidFill>
                <a:latin typeface="Arial Black" pitchFamily="34" charset="0"/>
              </a:rPr>
              <a:t>a</a:t>
            </a:r>
            <a:r>
              <a:rPr lang="en-US" sz="2600" dirty="0" smtClean="0">
                <a:solidFill>
                  <a:srgbClr val="C00000"/>
                </a:solidFill>
                <a:latin typeface="Arial Black" pitchFamily="34" charset="0"/>
              </a:rPr>
              <a:t>&lt;0, b&lt;0</a:t>
            </a:r>
          </a:p>
          <a:p>
            <a:pPr algn="ctr">
              <a:lnSpc>
                <a:spcPct val="120000"/>
              </a:lnSpc>
            </a:pPr>
            <a:r>
              <a:rPr lang="en-US" sz="2600" dirty="0" err="1" smtClean="0">
                <a:solidFill>
                  <a:srgbClr val="C00000"/>
                </a:solidFill>
                <a:latin typeface="Arial Black" pitchFamily="34" charset="0"/>
              </a:rPr>
              <a:t>a∙b</a:t>
            </a:r>
            <a:r>
              <a:rPr lang="en-US" sz="2600" dirty="0" smtClean="0">
                <a:solidFill>
                  <a:srgbClr val="C00000"/>
                </a:solidFill>
                <a:latin typeface="Arial Black" pitchFamily="34" charset="0"/>
              </a:rPr>
              <a:t>&gt;0</a:t>
            </a:r>
          </a:p>
          <a:p>
            <a:pPr algn="ctr">
              <a:lnSpc>
                <a:spcPct val="120000"/>
              </a:lnSpc>
            </a:pPr>
            <a:r>
              <a:rPr lang="en-US" sz="2600" dirty="0" err="1" smtClean="0">
                <a:solidFill>
                  <a:srgbClr val="C00000"/>
                </a:solidFill>
                <a:latin typeface="Arial Black" pitchFamily="34" charset="0"/>
              </a:rPr>
              <a:t>a∙b</a:t>
            </a:r>
            <a:r>
              <a:rPr lang="en-US" sz="2600" dirty="0" smtClean="0">
                <a:solidFill>
                  <a:srgbClr val="C00000"/>
                </a:solidFill>
                <a:latin typeface="Arial Black" pitchFamily="34" charset="0"/>
              </a:rPr>
              <a:t>=|a|∙|b|</a:t>
            </a:r>
            <a:endParaRPr lang="ru-RU" sz="2600" dirty="0" smtClean="0">
              <a:solidFill>
                <a:srgbClr val="C00000"/>
              </a:solidFill>
              <a:latin typeface="Arial Black" pitchFamily="34" charset="0"/>
            </a:endParaRPr>
          </a:p>
          <a:p>
            <a:pPr algn="ctr">
              <a:lnSpc>
                <a:spcPct val="120000"/>
              </a:lnSpc>
            </a:pPr>
            <a:endParaRPr lang="ru-RU" sz="2600" dirty="0">
              <a:solidFill>
                <a:srgbClr val="C00000"/>
              </a:solidFill>
              <a:latin typeface="Arial Black" pitchFamily="34" charset="0"/>
            </a:endParaRPr>
          </a:p>
        </p:txBody>
      </p:sp>
      <p:cxnSp>
        <p:nvCxnSpPr>
          <p:cNvPr id="25" name="Прямая со стрелкой 24"/>
          <p:cNvCxnSpPr/>
          <p:nvPr/>
        </p:nvCxnSpPr>
        <p:spPr>
          <a:xfrm flipH="1">
            <a:off x="6444208" y="3777143"/>
            <a:ext cx="696938" cy="725635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>
            <a:off x="7308304" y="3777143"/>
            <a:ext cx="648072" cy="725635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30" name="Прямоугольник 29"/>
          <p:cNvSpPr/>
          <p:nvPr/>
        </p:nvSpPr>
        <p:spPr>
          <a:xfrm>
            <a:off x="4642325" y="4653136"/>
            <a:ext cx="2174396" cy="2076282"/>
          </a:xfrm>
          <a:prstGeom prst="rect">
            <a:avLst/>
          </a:prstGeom>
          <a:pattFill prst="ltDnDiag">
            <a:fgClr>
              <a:schemeClr val="accent1"/>
            </a:fgClr>
            <a:bgClr>
              <a:schemeClr val="bg1"/>
            </a:bgClr>
          </a:patt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600" b="1" dirty="0" smtClean="0">
              <a:solidFill>
                <a:srgbClr val="C00000"/>
              </a:solidFill>
              <a:latin typeface="Arial Black" pitchFamily="34" charset="0"/>
            </a:endParaRPr>
          </a:p>
          <a:p>
            <a:pPr algn="ctr">
              <a:lnSpc>
                <a:spcPct val="120000"/>
              </a:lnSpc>
            </a:pPr>
            <a:r>
              <a:rPr lang="en-US" sz="2600" b="1" dirty="0" smtClean="0">
                <a:solidFill>
                  <a:srgbClr val="C00000"/>
                </a:solidFill>
                <a:latin typeface="Arial Black" pitchFamily="34" charset="0"/>
              </a:rPr>
              <a:t>a&gt;0, b&lt;0</a:t>
            </a:r>
          </a:p>
          <a:p>
            <a:pPr algn="ctr">
              <a:lnSpc>
                <a:spcPct val="120000"/>
              </a:lnSpc>
            </a:pPr>
            <a:r>
              <a:rPr lang="en-US" sz="2600" b="1" dirty="0" err="1" smtClean="0">
                <a:solidFill>
                  <a:srgbClr val="C00000"/>
                </a:solidFill>
                <a:latin typeface="Arial Black" pitchFamily="34" charset="0"/>
              </a:rPr>
              <a:t>a∙b</a:t>
            </a:r>
            <a:r>
              <a:rPr lang="en-US" sz="2600" b="1" dirty="0" smtClean="0">
                <a:solidFill>
                  <a:srgbClr val="C00000"/>
                </a:solidFill>
                <a:latin typeface="Arial Black" pitchFamily="34" charset="0"/>
              </a:rPr>
              <a:t>&lt;0</a:t>
            </a:r>
          </a:p>
          <a:p>
            <a:pPr algn="ctr">
              <a:lnSpc>
                <a:spcPct val="120000"/>
              </a:lnSpc>
            </a:pPr>
            <a:r>
              <a:rPr lang="en-US" sz="2600" b="1" dirty="0" err="1" smtClean="0">
                <a:solidFill>
                  <a:srgbClr val="C00000"/>
                </a:solidFill>
                <a:latin typeface="Arial Black" pitchFamily="34" charset="0"/>
              </a:rPr>
              <a:t>a∙b</a:t>
            </a:r>
            <a:r>
              <a:rPr lang="en-US" sz="2600" b="1" dirty="0" smtClean="0">
                <a:solidFill>
                  <a:srgbClr val="C00000"/>
                </a:solidFill>
                <a:latin typeface="Arial Black" pitchFamily="34" charset="0"/>
              </a:rPr>
              <a:t>=−|a|∙|b|</a:t>
            </a:r>
            <a:endParaRPr lang="ru-RU" sz="2600" b="1" dirty="0" smtClean="0">
              <a:solidFill>
                <a:srgbClr val="C00000"/>
              </a:solidFill>
              <a:latin typeface="Arial Black" pitchFamily="34" charset="0"/>
            </a:endParaRPr>
          </a:p>
          <a:p>
            <a:pPr algn="ctr"/>
            <a:endParaRPr lang="en-US" b="1" dirty="0" smtClean="0">
              <a:solidFill>
                <a:srgbClr val="C00000"/>
              </a:solidFill>
              <a:latin typeface="Arial Black" pitchFamily="34" charset="0"/>
            </a:endParaRPr>
          </a:p>
          <a:p>
            <a:pPr algn="ctr"/>
            <a:endParaRPr lang="en-US" b="1" dirty="0" smtClean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12288" name="Прямоугольник 12287"/>
          <p:cNvSpPr/>
          <p:nvPr/>
        </p:nvSpPr>
        <p:spPr>
          <a:xfrm>
            <a:off x="6948264" y="4653136"/>
            <a:ext cx="2088232" cy="2076282"/>
          </a:xfrm>
          <a:prstGeom prst="rect">
            <a:avLst/>
          </a:prstGeom>
          <a:pattFill prst="ltDnDiag">
            <a:fgClr>
              <a:schemeClr val="accent1"/>
            </a:fgClr>
            <a:bgClr>
              <a:schemeClr val="bg1"/>
            </a:bgClr>
          </a:patt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r>
              <a:rPr lang="en-US" sz="2600" b="1" dirty="0">
                <a:solidFill>
                  <a:srgbClr val="C00000"/>
                </a:solidFill>
                <a:latin typeface="Arial Black" pitchFamily="34" charset="0"/>
              </a:rPr>
              <a:t>a</a:t>
            </a:r>
            <a:r>
              <a:rPr lang="en-US" sz="2600" b="1" dirty="0" smtClean="0">
                <a:solidFill>
                  <a:srgbClr val="C00000"/>
                </a:solidFill>
                <a:latin typeface="Arial Black" pitchFamily="34" charset="0"/>
              </a:rPr>
              <a:t>&lt;0, b&gt;0</a:t>
            </a:r>
          </a:p>
          <a:p>
            <a:pPr algn="ctr">
              <a:lnSpc>
                <a:spcPct val="120000"/>
              </a:lnSpc>
            </a:pPr>
            <a:r>
              <a:rPr lang="en-US" sz="2600" b="1" dirty="0" err="1" smtClean="0">
                <a:solidFill>
                  <a:srgbClr val="C00000"/>
                </a:solidFill>
                <a:latin typeface="Arial Black" pitchFamily="34" charset="0"/>
              </a:rPr>
              <a:t>a∙b</a:t>
            </a:r>
            <a:r>
              <a:rPr lang="en-US" sz="2600" b="1" dirty="0" smtClean="0">
                <a:solidFill>
                  <a:srgbClr val="C00000"/>
                </a:solidFill>
                <a:latin typeface="Arial Black" pitchFamily="34" charset="0"/>
              </a:rPr>
              <a:t>&lt;0</a:t>
            </a:r>
          </a:p>
          <a:p>
            <a:pPr algn="ctr">
              <a:lnSpc>
                <a:spcPct val="120000"/>
              </a:lnSpc>
            </a:pPr>
            <a:r>
              <a:rPr lang="en-US" sz="2600" b="1" dirty="0" err="1" smtClean="0">
                <a:solidFill>
                  <a:srgbClr val="C00000"/>
                </a:solidFill>
                <a:latin typeface="Arial Black" pitchFamily="34" charset="0"/>
              </a:rPr>
              <a:t>a∙b</a:t>
            </a:r>
            <a:r>
              <a:rPr lang="en-US" sz="2600" b="1" dirty="0" smtClean="0">
                <a:solidFill>
                  <a:srgbClr val="C00000"/>
                </a:solidFill>
                <a:latin typeface="Arial Black" pitchFamily="34" charset="0"/>
              </a:rPr>
              <a:t>=−|a|∙|b|</a:t>
            </a:r>
            <a:endParaRPr lang="ru-RU" sz="2600" b="1" dirty="0" smtClean="0">
              <a:solidFill>
                <a:srgbClr val="C000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8417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Содержимое 2"/>
          <p:cNvSpPr>
            <a:spLocks noGrp="1"/>
          </p:cNvSpPr>
          <p:nvPr>
            <p:ph sz="quarter" idx="13"/>
          </p:nvPr>
        </p:nvSpPr>
        <p:spPr>
          <a:xfrm>
            <a:off x="0" y="571500"/>
            <a:ext cx="9144000" cy="5929313"/>
          </a:xfrm>
          <a:ln>
            <a:solidFill>
              <a:srgbClr val="008000"/>
            </a:solidFill>
          </a:ln>
        </p:spPr>
        <p:txBody>
          <a:bodyPr/>
          <a:lstStyle/>
          <a:p>
            <a:pPr algn="ctr">
              <a:buFontTx/>
              <a:buNone/>
            </a:pPr>
            <a:r>
              <a:rPr lang="ru-RU" sz="7000" b="1" i="1" dirty="0" smtClean="0">
                <a:solidFill>
                  <a:srgbClr val="006600"/>
                </a:solidFill>
                <a:latin typeface="Cambria" pitchFamily="18" charset="0"/>
                <a:hlinkClick r:id="rId2" action="ppaction://hlinkfile"/>
              </a:rPr>
              <a:t>ФИЗКУЛЬТМИНУТКА</a:t>
            </a:r>
            <a:endParaRPr lang="ru-RU" sz="7000" b="1" i="1" dirty="0" smtClean="0">
              <a:solidFill>
                <a:srgbClr val="006600"/>
              </a:solidFill>
              <a:latin typeface="Cambria" pitchFamily="18" charset="0"/>
            </a:endParaRPr>
          </a:p>
          <a:p>
            <a:pPr algn="ctr">
              <a:buFontTx/>
              <a:buNone/>
            </a:pPr>
            <a:r>
              <a:rPr lang="ru-RU" sz="7200" b="1" i="1" dirty="0" smtClean="0">
                <a:solidFill>
                  <a:srgbClr val="FF0000"/>
                </a:solidFill>
                <a:latin typeface="Cambria" pitchFamily="18" charset="0"/>
              </a:rPr>
              <a:t> </a:t>
            </a:r>
          </a:p>
        </p:txBody>
      </p:sp>
      <p:pic>
        <p:nvPicPr>
          <p:cNvPr id="13315" name="Рисунок 7" descr="p4n 6.gif">
            <a:hlinkClick r:id="rId3" action="ppaction://hlinkfile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4688" y="2286000"/>
            <a:ext cx="2714625" cy="350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Содержимое 2"/>
          <p:cNvSpPr>
            <a:spLocks noGrp="1"/>
          </p:cNvSpPr>
          <p:nvPr>
            <p:ph sz="quarter" idx="13"/>
          </p:nvPr>
        </p:nvSpPr>
        <p:spPr>
          <a:xfrm>
            <a:off x="611560" y="214313"/>
            <a:ext cx="7920880" cy="5806975"/>
          </a:xfrm>
        </p:spPr>
        <p:txBody>
          <a:bodyPr/>
          <a:lstStyle/>
          <a:p>
            <a:pPr>
              <a:buFontTx/>
              <a:buNone/>
            </a:pPr>
            <a:r>
              <a:rPr lang="ru-RU" sz="1400" b="1" i="1" dirty="0" smtClean="0">
                <a:solidFill>
                  <a:srgbClr val="FF0000"/>
                </a:solidFill>
                <a:latin typeface="Cambria" pitchFamily="18" charset="0"/>
              </a:rPr>
              <a:t>  </a:t>
            </a:r>
            <a:r>
              <a:rPr lang="ru-RU" sz="2600" b="1" u="sng" dirty="0" smtClean="0">
                <a:solidFill>
                  <a:srgbClr val="C00000"/>
                </a:solidFill>
                <a:latin typeface="Cambria" pitchFamily="18" charset="0"/>
              </a:rPr>
              <a:t>1 вариант</a:t>
            </a:r>
            <a:r>
              <a:rPr lang="ru-RU" sz="2600" b="1" dirty="0" smtClean="0">
                <a:solidFill>
                  <a:srgbClr val="C00000"/>
                </a:solidFill>
                <a:latin typeface="Cambria" pitchFamily="18" charset="0"/>
              </a:rPr>
              <a:t>                                  </a:t>
            </a:r>
            <a:r>
              <a:rPr lang="ru-RU" sz="2600" b="1" u="sng" dirty="0" smtClean="0">
                <a:solidFill>
                  <a:srgbClr val="C00000"/>
                </a:solidFill>
                <a:latin typeface="Cambria" pitchFamily="18" charset="0"/>
              </a:rPr>
              <a:t>2 вариант    </a:t>
            </a:r>
            <a:r>
              <a:rPr lang="en-US" sz="2600" b="1" u="sng" dirty="0" smtClean="0">
                <a:solidFill>
                  <a:srgbClr val="C00000"/>
                </a:solidFill>
                <a:latin typeface="Cambria" pitchFamily="18" charset="0"/>
              </a:rPr>
              <a:t>                                   </a:t>
            </a:r>
            <a:endParaRPr lang="ru-RU" sz="2600" b="1" u="sng" dirty="0" smtClean="0">
              <a:solidFill>
                <a:srgbClr val="C00000"/>
              </a:solidFill>
              <a:latin typeface="Cambria" pitchFamily="18" charset="0"/>
            </a:endParaRPr>
          </a:p>
          <a:p>
            <a:pPr>
              <a:buFontTx/>
              <a:buNone/>
            </a:pPr>
            <a:r>
              <a:rPr lang="ru-RU" b="1" i="1" dirty="0" smtClean="0">
                <a:latin typeface="Cambria" pitchFamily="18" charset="0"/>
              </a:rPr>
              <a:t>-</a:t>
            </a:r>
            <a:r>
              <a:rPr lang="ru-RU" sz="2400" b="1" i="1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0,2·8,25 </a:t>
            </a:r>
            <a:r>
              <a:rPr lang="en-US" sz="2400" b="1" i="1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&lt; 0 </a:t>
            </a:r>
            <a:r>
              <a:rPr lang="ru-RU" sz="2400" b="1" i="1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                              -3·(137,84)</a:t>
            </a:r>
            <a:r>
              <a:rPr lang="en-US" sz="2400" b="1" i="1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 &lt; 0</a:t>
            </a:r>
            <a:endParaRPr lang="ru-RU" sz="2400" b="1" i="1" dirty="0" smtClean="0">
              <a:solidFill>
                <a:srgbClr val="006600"/>
              </a:solidFill>
              <a:latin typeface="Arial" pitchFamily="34" charset="0"/>
              <a:cs typeface="Arial" pitchFamily="34" charset="0"/>
            </a:endParaRPr>
          </a:p>
          <a:p>
            <a:pPr>
              <a:buFontTx/>
              <a:buNone/>
            </a:pPr>
            <a:r>
              <a:rPr lang="ru-RU" sz="2400" b="1" i="1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5,48·(-10)</a:t>
            </a:r>
            <a:r>
              <a:rPr lang="en-US" sz="2400" b="1" i="1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 &lt; 0</a:t>
            </a:r>
            <a:r>
              <a:rPr lang="ru-RU" sz="2400" b="1" i="1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                             44,8·36,1</a:t>
            </a:r>
            <a:r>
              <a:rPr lang="en-US" sz="2400" b="1" i="1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 &gt; 0</a:t>
            </a:r>
            <a:endParaRPr lang="ru-RU" sz="2400" b="1" i="1" dirty="0" smtClean="0">
              <a:solidFill>
                <a:srgbClr val="006600"/>
              </a:solidFill>
              <a:latin typeface="Arial" pitchFamily="34" charset="0"/>
              <a:cs typeface="Arial" pitchFamily="34" charset="0"/>
            </a:endParaRPr>
          </a:p>
          <a:p>
            <a:pPr>
              <a:buFontTx/>
              <a:buNone/>
            </a:pPr>
            <a:r>
              <a:rPr lang="ru-RU" sz="2400" b="1" i="1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-16,1·(-3)</a:t>
            </a:r>
            <a:r>
              <a:rPr lang="en-US" sz="2400" b="1" i="1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 &gt; 0</a:t>
            </a:r>
            <a:r>
              <a:rPr lang="ru-RU" sz="2400" b="1" i="1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                              101·(-5,4) </a:t>
            </a:r>
            <a:r>
              <a:rPr lang="en-US" sz="2400" b="1" i="1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&lt; 0</a:t>
            </a:r>
            <a:endParaRPr lang="ru-RU" sz="2400" b="1" i="1" dirty="0" smtClean="0">
              <a:solidFill>
                <a:srgbClr val="006600"/>
              </a:solidFill>
              <a:latin typeface="Arial" pitchFamily="34" charset="0"/>
              <a:cs typeface="Arial" pitchFamily="34" charset="0"/>
            </a:endParaRPr>
          </a:p>
          <a:p>
            <a:pPr>
              <a:buFontTx/>
              <a:buNone/>
            </a:pPr>
            <a:r>
              <a:rPr lang="ru-RU" sz="2400" b="1" i="1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  48,3·13,18</a:t>
            </a:r>
            <a:r>
              <a:rPr lang="en-US" sz="2400" b="1" i="1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 &gt; 0</a:t>
            </a:r>
            <a:r>
              <a:rPr lang="ru-RU" sz="2400" b="1" i="1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                          -51,3·(-1,7)</a:t>
            </a:r>
            <a:r>
              <a:rPr lang="en-US" sz="2400" b="1" i="1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 &gt; 0</a:t>
            </a:r>
            <a:endParaRPr lang="ru-RU" sz="2400" b="1" i="1" dirty="0" smtClean="0">
              <a:solidFill>
                <a:srgbClr val="006600"/>
              </a:solidFill>
              <a:latin typeface="Arial" pitchFamily="34" charset="0"/>
              <a:cs typeface="Arial" pitchFamily="34" charset="0"/>
            </a:endParaRPr>
          </a:p>
          <a:p>
            <a:pPr>
              <a:buFontTx/>
              <a:buNone/>
            </a:pPr>
            <a:r>
              <a:rPr lang="ru-RU" sz="2400" b="1" i="1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- 43, 874 ∙ 0</a:t>
            </a:r>
            <a:r>
              <a:rPr lang="en-US" sz="2400" b="1" i="1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 = 0</a:t>
            </a:r>
            <a:r>
              <a:rPr lang="ru-RU" sz="2400" b="1" i="1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                          - 54, 03</a:t>
            </a:r>
            <a:r>
              <a:rPr lang="en-US" sz="2400" b="1" i="1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 ∙ 0 = 0</a:t>
            </a:r>
            <a:r>
              <a:rPr lang="ru-RU" sz="2400" b="1" i="1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     </a:t>
            </a:r>
          </a:p>
          <a:p>
            <a:pPr>
              <a:buFontTx/>
              <a:buNone/>
            </a:pPr>
            <a:r>
              <a:rPr lang="ru-RU" sz="2400" b="1" i="1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- 1  ∙ 456, 01</a:t>
            </a:r>
            <a:r>
              <a:rPr lang="en-US" sz="2400" b="1" i="1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 &lt; 0</a:t>
            </a:r>
            <a:r>
              <a:rPr lang="ru-RU" sz="2400" b="1" i="1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                        - (- 653, 8)</a:t>
            </a:r>
            <a:r>
              <a:rPr lang="en-US" sz="2400" b="1" i="1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 ∙ 33, 21 &gt; 0</a:t>
            </a:r>
            <a:r>
              <a:rPr lang="ru-RU" sz="2400" b="1" i="1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              </a:t>
            </a:r>
          </a:p>
          <a:p>
            <a:pPr>
              <a:buFontTx/>
              <a:buNone/>
            </a:pPr>
            <a:r>
              <a:rPr lang="ru-RU" sz="2400" b="1" i="1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- (- 23, 94) ∙ 0, 43</a:t>
            </a:r>
            <a:r>
              <a:rPr lang="en-US" sz="2400" b="1" i="1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 &gt; 0</a:t>
            </a:r>
            <a:r>
              <a:rPr lang="ru-RU" sz="2400" b="1" i="1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                  643, 98 ∙  </a:t>
            </a:r>
            <a:r>
              <a:rPr lang="en-US" sz="2400" b="1" i="1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(- 1) &lt; 0</a:t>
            </a:r>
            <a:r>
              <a:rPr lang="ru-RU" sz="2400" b="1" i="1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                                            </a:t>
            </a:r>
          </a:p>
          <a:p>
            <a:pPr>
              <a:buFontTx/>
              <a:buNone/>
            </a:pPr>
            <a:r>
              <a:rPr lang="ru-RU" sz="2400" b="1" i="1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FontTx/>
              <a:buNone/>
            </a:pPr>
            <a:endParaRPr lang="ru-RU" sz="2400" b="1" i="1" dirty="0" smtClean="0">
              <a:solidFill>
                <a:srgbClr val="C00000"/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Содержимое 2"/>
          <p:cNvSpPr>
            <a:spLocks noGrp="1"/>
          </p:cNvSpPr>
          <p:nvPr>
            <p:ph sz="quarter" idx="13"/>
          </p:nvPr>
        </p:nvSpPr>
        <p:spPr>
          <a:xfrm>
            <a:off x="683568" y="1700808"/>
            <a:ext cx="7776864" cy="4176464"/>
          </a:xfrm>
        </p:spPr>
        <p:txBody>
          <a:bodyPr>
            <a:normAutofit fontScale="85000" lnSpcReduction="10000"/>
          </a:bodyPr>
          <a:lstStyle/>
          <a:p>
            <a:pPr>
              <a:buFontTx/>
              <a:buNone/>
            </a:pPr>
            <a:r>
              <a:rPr lang="ru-RU" sz="4100" b="1" i="1" dirty="0" smtClean="0">
                <a:solidFill>
                  <a:srgbClr val="006600"/>
                </a:solidFill>
                <a:latin typeface="Cambria" pitchFamily="18" charset="0"/>
              </a:rPr>
              <a:t>1. выяснить, какие множители (имеют одинаковые знаки, имеют разные знаки);</a:t>
            </a:r>
          </a:p>
          <a:p>
            <a:pPr>
              <a:buFontTx/>
              <a:buNone/>
            </a:pPr>
            <a:r>
              <a:rPr lang="ru-RU" sz="4100" b="1" i="1" dirty="0" smtClean="0">
                <a:solidFill>
                  <a:srgbClr val="006600"/>
                </a:solidFill>
                <a:latin typeface="Cambria" pitchFamily="18" charset="0"/>
              </a:rPr>
              <a:t>2. определить знак произведения;</a:t>
            </a:r>
          </a:p>
          <a:p>
            <a:pPr>
              <a:buFontTx/>
              <a:buNone/>
            </a:pPr>
            <a:r>
              <a:rPr lang="ru-RU" sz="4100" b="1" i="1" dirty="0" smtClean="0">
                <a:solidFill>
                  <a:srgbClr val="006600"/>
                </a:solidFill>
                <a:latin typeface="Cambria" pitchFamily="18" charset="0"/>
              </a:rPr>
              <a:t>3. определить модуль произведения.</a:t>
            </a:r>
          </a:p>
          <a:p>
            <a:pPr>
              <a:buFontTx/>
              <a:buNone/>
            </a:pPr>
            <a:r>
              <a:rPr lang="ru-RU" sz="3600" b="1" i="1" dirty="0" smtClean="0">
                <a:solidFill>
                  <a:srgbClr val="6600CC"/>
                </a:solidFill>
                <a:latin typeface="Cambria" pitchFamily="18" charset="0"/>
              </a:rPr>
              <a:t> </a:t>
            </a:r>
          </a:p>
          <a:p>
            <a:pPr>
              <a:buFontTx/>
              <a:buNone/>
            </a:pPr>
            <a:endParaRPr lang="ru-RU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971600" y="620688"/>
            <a:ext cx="78101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i="1" dirty="0" smtClean="0">
                <a:solidFill>
                  <a:srgbClr val="C00000"/>
                </a:solidFill>
                <a:latin typeface="Georgia" pitchFamily="18" charset="0"/>
              </a:rPr>
              <a:t>Алгоритм умножения чисел: </a:t>
            </a:r>
            <a:endParaRPr lang="ru-RU" sz="3600" b="1" i="1" dirty="0">
              <a:solidFill>
                <a:srgbClr val="C00000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reeform 454"/>
          <p:cNvSpPr>
            <a:spLocks/>
          </p:cNvSpPr>
          <p:nvPr/>
        </p:nvSpPr>
        <p:spPr bwMode="auto">
          <a:xfrm>
            <a:off x="6629400" y="3200400"/>
            <a:ext cx="1054100" cy="3657600"/>
          </a:xfrm>
          <a:custGeom>
            <a:avLst/>
            <a:gdLst>
              <a:gd name="T0" fmla="*/ 0 w 664"/>
              <a:gd name="T1" fmla="*/ 2147483647 h 1280"/>
              <a:gd name="T2" fmla="*/ 2147483647 w 664"/>
              <a:gd name="T3" fmla="*/ 2147483647 h 1280"/>
              <a:gd name="T4" fmla="*/ 2147483647 w 664"/>
              <a:gd name="T5" fmla="*/ 0 h 1280"/>
              <a:gd name="T6" fmla="*/ 2147483647 w 664"/>
              <a:gd name="T7" fmla="*/ 2147483647 h 1280"/>
              <a:gd name="T8" fmla="*/ 0 60000 65536"/>
              <a:gd name="T9" fmla="*/ 0 60000 65536"/>
              <a:gd name="T10" fmla="*/ 0 60000 65536"/>
              <a:gd name="T11" fmla="*/ 0 60000 65536"/>
              <a:gd name="T12" fmla="*/ 0 w 664"/>
              <a:gd name="T13" fmla="*/ 0 h 1280"/>
              <a:gd name="T14" fmla="*/ 664 w 664"/>
              <a:gd name="T15" fmla="*/ 1280 h 128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64" h="1280">
                <a:moveTo>
                  <a:pt x="0" y="1240"/>
                </a:moveTo>
                <a:lnTo>
                  <a:pt x="176" y="16"/>
                </a:lnTo>
                <a:lnTo>
                  <a:pt x="400" y="0"/>
                </a:lnTo>
                <a:lnTo>
                  <a:pt x="664" y="1280"/>
                </a:lnTo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387" name="Freeform 455"/>
          <p:cNvSpPr>
            <a:spLocks/>
          </p:cNvSpPr>
          <p:nvPr/>
        </p:nvSpPr>
        <p:spPr bwMode="auto">
          <a:xfrm>
            <a:off x="457200" y="3200400"/>
            <a:ext cx="1054100" cy="3352800"/>
          </a:xfrm>
          <a:custGeom>
            <a:avLst/>
            <a:gdLst>
              <a:gd name="T0" fmla="*/ 0 w 664"/>
              <a:gd name="T1" fmla="*/ 2147483647 h 1280"/>
              <a:gd name="T2" fmla="*/ 2147483647 w 664"/>
              <a:gd name="T3" fmla="*/ 2147483647 h 1280"/>
              <a:gd name="T4" fmla="*/ 2147483647 w 664"/>
              <a:gd name="T5" fmla="*/ 0 h 1280"/>
              <a:gd name="T6" fmla="*/ 2147483647 w 664"/>
              <a:gd name="T7" fmla="*/ 2147483647 h 1280"/>
              <a:gd name="T8" fmla="*/ 0 60000 65536"/>
              <a:gd name="T9" fmla="*/ 0 60000 65536"/>
              <a:gd name="T10" fmla="*/ 0 60000 65536"/>
              <a:gd name="T11" fmla="*/ 0 60000 65536"/>
              <a:gd name="T12" fmla="*/ 0 w 664"/>
              <a:gd name="T13" fmla="*/ 0 h 1280"/>
              <a:gd name="T14" fmla="*/ 664 w 664"/>
              <a:gd name="T15" fmla="*/ 1280 h 128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64" h="1280">
                <a:moveTo>
                  <a:pt x="0" y="1240"/>
                </a:moveTo>
                <a:lnTo>
                  <a:pt x="176" y="16"/>
                </a:lnTo>
                <a:lnTo>
                  <a:pt x="400" y="0"/>
                </a:lnTo>
                <a:lnTo>
                  <a:pt x="664" y="1280"/>
                </a:lnTo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388" name="Freeform 456"/>
          <p:cNvSpPr>
            <a:spLocks/>
          </p:cNvSpPr>
          <p:nvPr/>
        </p:nvSpPr>
        <p:spPr bwMode="auto">
          <a:xfrm>
            <a:off x="3429000" y="3200400"/>
            <a:ext cx="1054100" cy="3352800"/>
          </a:xfrm>
          <a:custGeom>
            <a:avLst/>
            <a:gdLst>
              <a:gd name="T0" fmla="*/ 0 w 664"/>
              <a:gd name="T1" fmla="*/ 2147483647 h 1280"/>
              <a:gd name="T2" fmla="*/ 2147483647 w 664"/>
              <a:gd name="T3" fmla="*/ 2147483647 h 1280"/>
              <a:gd name="T4" fmla="*/ 2147483647 w 664"/>
              <a:gd name="T5" fmla="*/ 0 h 1280"/>
              <a:gd name="T6" fmla="*/ 2147483647 w 664"/>
              <a:gd name="T7" fmla="*/ 2147483647 h 1280"/>
              <a:gd name="T8" fmla="*/ 0 60000 65536"/>
              <a:gd name="T9" fmla="*/ 0 60000 65536"/>
              <a:gd name="T10" fmla="*/ 0 60000 65536"/>
              <a:gd name="T11" fmla="*/ 0 60000 65536"/>
              <a:gd name="T12" fmla="*/ 0 w 664"/>
              <a:gd name="T13" fmla="*/ 0 h 1280"/>
              <a:gd name="T14" fmla="*/ 664 w 664"/>
              <a:gd name="T15" fmla="*/ 1280 h 128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64" h="1280">
                <a:moveTo>
                  <a:pt x="0" y="1240"/>
                </a:moveTo>
                <a:lnTo>
                  <a:pt x="176" y="16"/>
                </a:lnTo>
                <a:lnTo>
                  <a:pt x="400" y="0"/>
                </a:lnTo>
                <a:lnTo>
                  <a:pt x="664" y="1280"/>
                </a:lnTo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389" name="Freeform 457" descr="Светлый вертикальный"/>
          <p:cNvSpPr>
            <a:spLocks/>
          </p:cNvSpPr>
          <p:nvPr/>
        </p:nvSpPr>
        <p:spPr bwMode="auto">
          <a:xfrm>
            <a:off x="0" y="2921000"/>
            <a:ext cx="9220200" cy="304800"/>
          </a:xfrm>
          <a:custGeom>
            <a:avLst/>
            <a:gdLst>
              <a:gd name="T0" fmla="*/ 0 w 5808"/>
              <a:gd name="T1" fmla="*/ 2147483647 h 192"/>
              <a:gd name="T2" fmla="*/ 2147483647 w 5808"/>
              <a:gd name="T3" fmla="*/ 0 h 192"/>
              <a:gd name="T4" fmla="*/ 2147483647 w 5808"/>
              <a:gd name="T5" fmla="*/ 2147483647 h 192"/>
              <a:gd name="T6" fmla="*/ 0 w 5808"/>
              <a:gd name="T7" fmla="*/ 2147483647 h 192"/>
              <a:gd name="T8" fmla="*/ 0 w 5808"/>
              <a:gd name="T9" fmla="*/ 2147483647 h 1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808"/>
              <a:gd name="T16" fmla="*/ 0 h 192"/>
              <a:gd name="T17" fmla="*/ 5808 w 5808"/>
              <a:gd name="T18" fmla="*/ 192 h 19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808" h="192">
                <a:moveTo>
                  <a:pt x="0" y="48"/>
                </a:moveTo>
                <a:lnTo>
                  <a:pt x="5808" y="0"/>
                </a:lnTo>
                <a:lnTo>
                  <a:pt x="5808" y="192"/>
                </a:lnTo>
                <a:lnTo>
                  <a:pt x="0" y="192"/>
                </a:lnTo>
                <a:lnTo>
                  <a:pt x="0" y="48"/>
                </a:lnTo>
                <a:close/>
              </a:path>
            </a:pathLst>
          </a:custGeom>
          <a:pattFill prst="ltVert">
            <a:fgClr>
              <a:schemeClr val="tx2"/>
            </a:fgClr>
            <a:bgClr>
              <a:schemeClr val="bg1"/>
            </a:bgClr>
          </a:pattFill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2" name="Group 458"/>
          <p:cNvGrpSpPr>
            <a:grpSpLocks/>
          </p:cNvGrpSpPr>
          <p:nvPr/>
        </p:nvGrpSpPr>
        <p:grpSpPr bwMode="auto">
          <a:xfrm>
            <a:off x="-2916238" y="6019800"/>
            <a:ext cx="12960351" cy="2809875"/>
            <a:chOff x="-83" y="2668"/>
            <a:chExt cx="5843" cy="740"/>
          </a:xfrm>
        </p:grpSpPr>
        <p:grpSp>
          <p:nvGrpSpPr>
            <p:cNvPr id="16529" name="Group 459"/>
            <p:cNvGrpSpPr>
              <a:grpSpLocks/>
            </p:cNvGrpSpPr>
            <p:nvPr/>
          </p:nvGrpSpPr>
          <p:grpSpPr bwMode="auto">
            <a:xfrm>
              <a:off x="-62" y="2668"/>
              <a:ext cx="5806" cy="145"/>
              <a:chOff x="5" y="2784"/>
              <a:chExt cx="6072" cy="192"/>
            </a:xfrm>
          </p:grpSpPr>
          <p:sp>
            <p:nvSpPr>
              <p:cNvPr id="16531" name="Freeform 460"/>
              <p:cNvSpPr>
                <a:spLocks/>
              </p:cNvSpPr>
              <p:nvPr/>
            </p:nvSpPr>
            <p:spPr bwMode="auto">
              <a:xfrm rot="27553" flipH="1">
                <a:off x="5" y="2784"/>
                <a:ext cx="1531" cy="147"/>
              </a:xfrm>
              <a:custGeom>
                <a:avLst/>
                <a:gdLst>
                  <a:gd name="T0" fmla="*/ 0 w 5837"/>
                  <a:gd name="T1" fmla="*/ 0 h 927"/>
                  <a:gd name="T2" fmla="*/ 0 w 5837"/>
                  <a:gd name="T3" fmla="*/ 0 h 927"/>
                  <a:gd name="T4" fmla="*/ 0 w 5837"/>
                  <a:gd name="T5" fmla="*/ 0 h 927"/>
                  <a:gd name="T6" fmla="*/ 0 w 5837"/>
                  <a:gd name="T7" fmla="*/ 0 h 927"/>
                  <a:gd name="T8" fmla="*/ 0 w 5837"/>
                  <a:gd name="T9" fmla="*/ 0 h 927"/>
                  <a:gd name="T10" fmla="*/ 0 w 5837"/>
                  <a:gd name="T11" fmla="*/ 0 h 927"/>
                  <a:gd name="T12" fmla="*/ 0 w 5837"/>
                  <a:gd name="T13" fmla="*/ 0 h 927"/>
                  <a:gd name="T14" fmla="*/ 0 w 5837"/>
                  <a:gd name="T15" fmla="*/ 0 h 927"/>
                  <a:gd name="T16" fmla="*/ 0 w 5837"/>
                  <a:gd name="T17" fmla="*/ 0 h 927"/>
                  <a:gd name="T18" fmla="*/ 0 w 5837"/>
                  <a:gd name="T19" fmla="*/ 0 h 927"/>
                  <a:gd name="T20" fmla="*/ 0 w 5837"/>
                  <a:gd name="T21" fmla="*/ 0 h 927"/>
                  <a:gd name="T22" fmla="*/ 0 w 5837"/>
                  <a:gd name="T23" fmla="*/ 0 h 927"/>
                  <a:gd name="T24" fmla="*/ 0 w 5837"/>
                  <a:gd name="T25" fmla="*/ 0 h 927"/>
                  <a:gd name="T26" fmla="*/ 0 w 5837"/>
                  <a:gd name="T27" fmla="*/ 0 h 927"/>
                  <a:gd name="T28" fmla="*/ 0 w 5837"/>
                  <a:gd name="T29" fmla="*/ 0 h 927"/>
                  <a:gd name="T30" fmla="*/ 0 w 5837"/>
                  <a:gd name="T31" fmla="*/ 0 h 927"/>
                  <a:gd name="T32" fmla="*/ 0 w 5837"/>
                  <a:gd name="T33" fmla="*/ 0 h 927"/>
                  <a:gd name="T34" fmla="*/ 0 w 5837"/>
                  <a:gd name="T35" fmla="*/ 0 h 927"/>
                  <a:gd name="T36" fmla="*/ 0 w 5837"/>
                  <a:gd name="T37" fmla="*/ 0 h 927"/>
                  <a:gd name="T38" fmla="*/ 0 w 5837"/>
                  <a:gd name="T39" fmla="*/ 0 h 927"/>
                  <a:gd name="T40" fmla="*/ 0 w 5837"/>
                  <a:gd name="T41" fmla="*/ 0 h 927"/>
                  <a:gd name="T42" fmla="*/ 0 w 5837"/>
                  <a:gd name="T43" fmla="*/ 0 h 927"/>
                  <a:gd name="T44" fmla="*/ 0 w 5837"/>
                  <a:gd name="T45" fmla="*/ 0 h 927"/>
                  <a:gd name="T46" fmla="*/ 0 w 5837"/>
                  <a:gd name="T47" fmla="*/ 0 h 927"/>
                  <a:gd name="T48" fmla="*/ 0 w 5837"/>
                  <a:gd name="T49" fmla="*/ 0 h 927"/>
                  <a:gd name="T50" fmla="*/ 0 w 5837"/>
                  <a:gd name="T51" fmla="*/ 0 h 927"/>
                  <a:gd name="T52" fmla="*/ 0 w 5837"/>
                  <a:gd name="T53" fmla="*/ 0 h 927"/>
                  <a:gd name="T54" fmla="*/ 0 w 5837"/>
                  <a:gd name="T55" fmla="*/ 0 h 927"/>
                  <a:gd name="T56" fmla="*/ 0 w 5837"/>
                  <a:gd name="T57" fmla="*/ 0 h 927"/>
                  <a:gd name="T58" fmla="*/ 0 w 5837"/>
                  <a:gd name="T59" fmla="*/ 0 h 927"/>
                  <a:gd name="T60" fmla="*/ 0 w 5837"/>
                  <a:gd name="T61" fmla="*/ 0 h 927"/>
                  <a:gd name="T62" fmla="*/ 0 w 5837"/>
                  <a:gd name="T63" fmla="*/ 0 h 927"/>
                  <a:gd name="T64" fmla="*/ 0 w 5837"/>
                  <a:gd name="T65" fmla="*/ 0 h 927"/>
                  <a:gd name="T66" fmla="*/ 0 w 5837"/>
                  <a:gd name="T67" fmla="*/ 0 h 927"/>
                  <a:gd name="T68" fmla="*/ 0 w 5837"/>
                  <a:gd name="T69" fmla="*/ 0 h 927"/>
                  <a:gd name="T70" fmla="*/ 0 w 5837"/>
                  <a:gd name="T71" fmla="*/ 0 h 927"/>
                  <a:gd name="T72" fmla="*/ 0 w 5837"/>
                  <a:gd name="T73" fmla="*/ 0 h 927"/>
                  <a:gd name="T74" fmla="*/ 1 w 5837"/>
                  <a:gd name="T75" fmla="*/ 0 h 927"/>
                  <a:gd name="T76" fmla="*/ 1 w 5837"/>
                  <a:gd name="T77" fmla="*/ 0 h 927"/>
                  <a:gd name="T78" fmla="*/ 1 w 5837"/>
                  <a:gd name="T79" fmla="*/ 0 h 927"/>
                  <a:gd name="T80" fmla="*/ 1 w 5837"/>
                  <a:gd name="T81" fmla="*/ 0 h 927"/>
                  <a:gd name="T82" fmla="*/ 1 w 5837"/>
                  <a:gd name="T83" fmla="*/ 0 h 927"/>
                  <a:gd name="T84" fmla="*/ 1 w 5837"/>
                  <a:gd name="T85" fmla="*/ 0 h 927"/>
                  <a:gd name="T86" fmla="*/ 1 w 5837"/>
                  <a:gd name="T87" fmla="*/ 0 h 927"/>
                  <a:gd name="T88" fmla="*/ 1 w 5837"/>
                  <a:gd name="T89" fmla="*/ 0 h 927"/>
                  <a:gd name="T90" fmla="*/ 1 w 5837"/>
                  <a:gd name="T91" fmla="*/ 0 h 927"/>
                  <a:gd name="T92" fmla="*/ 1 w 5837"/>
                  <a:gd name="T93" fmla="*/ 0 h 927"/>
                  <a:gd name="T94" fmla="*/ 1 w 5837"/>
                  <a:gd name="T95" fmla="*/ 0 h 927"/>
                  <a:gd name="T96" fmla="*/ 1 w 5837"/>
                  <a:gd name="T97" fmla="*/ 0 h 927"/>
                  <a:gd name="T98" fmla="*/ 1 w 5837"/>
                  <a:gd name="T99" fmla="*/ 0 h 927"/>
                  <a:gd name="T100" fmla="*/ 1 w 5837"/>
                  <a:gd name="T101" fmla="*/ 0 h 927"/>
                  <a:gd name="T102" fmla="*/ 1 w 5837"/>
                  <a:gd name="T103" fmla="*/ 0 h 927"/>
                  <a:gd name="T104" fmla="*/ 1 w 5837"/>
                  <a:gd name="T105" fmla="*/ 0 h 927"/>
                  <a:gd name="T106" fmla="*/ 1 w 5837"/>
                  <a:gd name="T107" fmla="*/ 0 h 927"/>
                  <a:gd name="T108" fmla="*/ 1 w 5837"/>
                  <a:gd name="T109" fmla="*/ 0 h 927"/>
                  <a:gd name="T110" fmla="*/ 1 w 5837"/>
                  <a:gd name="T111" fmla="*/ 0 h 927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5837"/>
                  <a:gd name="T169" fmla="*/ 0 h 927"/>
                  <a:gd name="T170" fmla="*/ 5837 w 5837"/>
                  <a:gd name="T171" fmla="*/ 927 h 927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5837" h="927">
                    <a:moveTo>
                      <a:pt x="0" y="816"/>
                    </a:moveTo>
                    <a:cubicBezTo>
                      <a:pt x="194" y="488"/>
                      <a:pt x="388" y="161"/>
                      <a:pt x="556" y="99"/>
                    </a:cubicBezTo>
                    <a:cubicBezTo>
                      <a:pt x="724" y="37"/>
                      <a:pt x="987" y="408"/>
                      <a:pt x="1010" y="442"/>
                    </a:cubicBezTo>
                    <a:cubicBezTo>
                      <a:pt x="1033" y="476"/>
                      <a:pt x="790" y="276"/>
                      <a:pt x="697" y="301"/>
                    </a:cubicBezTo>
                    <a:cubicBezTo>
                      <a:pt x="604" y="326"/>
                      <a:pt x="450" y="498"/>
                      <a:pt x="455" y="594"/>
                    </a:cubicBezTo>
                    <a:cubicBezTo>
                      <a:pt x="460" y="690"/>
                      <a:pt x="624" y="864"/>
                      <a:pt x="727" y="877"/>
                    </a:cubicBezTo>
                    <a:cubicBezTo>
                      <a:pt x="830" y="890"/>
                      <a:pt x="982" y="769"/>
                      <a:pt x="1071" y="675"/>
                    </a:cubicBezTo>
                    <a:cubicBezTo>
                      <a:pt x="1160" y="581"/>
                      <a:pt x="1170" y="410"/>
                      <a:pt x="1263" y="311"/>
                    </a:cubicBezTo>
                    <a:cubicBezTo>
                      <a:pt x="1356" y="212"/>
                      <a:pt x="1514" y="69"/>
                      <a:pt x="1627" y="79"/>
                    </a:cubicBezTo>
                    <a:cubicBezTo>
                      <a:pt x="1740" y="89"/>
                      <a:pt x="1933" y="338"/>
                      <a:pt x="1940" y="372"/>
                    </a:cubicBezTo>
                    <a:cubicBezTo>
                      <a:pt x="1947" y="406"/>
                      <a:pt x="1743" y="244"/>
                      <a:pt x="1667" y="281"/>
                    </a:cubicBezTo>
                    <a:cubicBezTo>
                      <a:pt x="1591" y="318"/>
                      <a:pt x="1473" y="490"/>
                      <a:pt x="1485" y="594"/>
                    </a:cubicBezTo>
                    <a:cubicBezTo>
                      <a:pt x="1497" y="698"/>
                      <a:pt x="1634" y="887"/>
                      <a:pt x="1738" y="907"/>
                    </a:cubicBezTo>
                    <a:cubicBezTo>
                      <a:pt x="1842" y="927"/>
                      <a:pt x="2033" y="801"/>
                      <a:pt x="2112" y="715"/>
                    </a:cubicBezTo>
                    <a:cubicBezTo>
                      <a:pt x="2191" y="629"/>
                      <a:pt x="2141" y="502"/>
                      <a:pt x="2213" y="392"/>
                    </a:cubicBezTo>
                    <a:cubicBezTo>
                      <a:pt x="2285" y="282"/>
                      <a:pt x="2430" y="60"/>
                      <a:pt x="2546" y="58"/>
                    </a:cubicBezTo>
                    <a:cubicBezTo>
                      <a:pt x="2662" y="56"/>
                      <a:pt x="2900" y="342"/>
                      <a:pt x="2910" y="382"/>
                    </a:cubicBezTo>
                    <a:cubicBezTo>
                      <a:pt x="2920" y="422"/>
                      <a:pt x="2681" y="267"/>
                      <a:pt x="2607" y="301"/>
                    </a:cubicBezTo>
                    <a:cubicBezTo>
                      <a:pt x="2533" y="335"/>
                      <a:pt x="2483" y="508"/>
                      <a:pt x="2465" y="584"/>
                    </a:cubicBezTo>
                    <a:cubicBezTo>
                      <a:pt x="2447" y="660"/>
                      <a:pt x="2434" y="704"/>
                      <a:pt x="2496" y="756"/>
                    </a:cubicBezTo>
                    <a:cubicBezTo>
                      <a:pt x="2558" y="808"/>
                      <a:pt x="2746" y="895"/>
                      <a:pt x="2839" y="897"/>
                    </a:cubicBezTo>
                    <a:cubicBezTo>
                      <a:pt x="2932" y="899"/>
                      <a:pt x="3008" y="813"/>
                      <a:pt x="3052" y="766"/>
                    </a:cubicBezTo>
                    <a:cubicBezTo>
                      <a:pt x="3096" y="719"/>
                      <a:pt x="3080" y="675"/>
                      <a:pt x="3102" y="614"/>
                    </a:cubicBezTo>
                    <a:cubicBezTo>
                      <a:pt x="3124" y="553"/>
                      <a:pt x="3151" y="476"/>
                      <a:pt x="3183" y="402"/>
                    </a:cubicBezTo>
                    <a:cubicBezTo>
                      <a:pt x="3215" y="328"/>
                      <a:pt x="3244" y="228"/>
                      <a:pt x="3294" y="169"/>
                    </a:cubicBezTo>
                    <a:cubicBezTo>
                      <a:pt x="3344" y="110"/>
                      <a:pt x="3417" y="58"/>
                      <a:pt x="3486" y="48"/>
                    </a:cubicBezTo>
                    <a:cubicBezTo>
                      <a:pt x="3555" y="38"/>
                      <a:pt x="3639" y="55"/>
                      <a:pt x="3708" y="109"/>
                    </a:cubicBezTo>
                    <a:cubicBezTo>
                      <a:pt x="3777" y="163"/>
                      <a:pt x="3923" y="350"/>
                      <a:pt x="3900" y="372"/>
                    </a:cubicBezTo>
                    <a:cubicBezTo>
                      <a:pt x="3877" y="394"/>
                      <a:pt x="3641" y="222"/>
                      <a:pt x="3567" y="240"/>
                    </a:cubicBezTo>
                    <a:cubicBezTo>
                      <a:pt x="3493" y="258"/>
                      <a:pt x="3480" y="422"/>
                      <a:pt x="3456" y="483"/>
                    </a:cubicBezTo>
                    <a:cubicBezTo>
                      <a:pt x="3432" y="544"/>
                      <a:pt x="3422" y="559"/>
                      <a:pt x="3425" y="604"/>
                    </a:cubicBezTo>
                    <a:cubicBezTo>
                      <a:pt x="3428" y="649"/>
                      <a:pt x="3449" y="719"/>
                      <a:pt x="3476" y="756"/>
                    </a:cubicBezTo>
                    <a:cubicBezTo>
                      <a:pt x="3503" y="793"/>
                      <a:pt x="3545" y="809"/>
                      <a:pt x="3587" y="826"/>
                    </a:cubicBezTo>
                    <a:cubicBezTo>
                      <a:pt x="3629" y="843"/>
                      <a:pt x="3677" y="862"/>
                      <a:pt x="3729" y="857"/>
                    </a:cubicBezTo>
                    <a:cubicBezTo>
                      <a:pt x="3781" y="852"/>
                      <a:pt x="3833" y="841"/>
                      <a:pt x="3900" y="796"/>
                    </a:cubicBezTo>
                    <a:cubicBezTo>
                      <a:pt x="3967" y="751"/>
                      <a:pt x="4087" y="646"/>
                      <a:pt x="4133" y="584"/>
                    </a:cubicBezTo>
                    <a:cubicBezTo>
                      <a:pt x="4179" y="522"/>
                      <a:pt x="4123" y="516"/>
                      <a:pt x="4173" y="422"/>
                    </a:cubicBezTo>
                    <a:cubicBezTo>
                      <a:pt x="4223" y="328"/>
                      <a:pt x="4320" y="36"/>
                      <a:pt x="4436" y="18"/>
                    </a:cubicBezTo>
                    <a:cubicBezTo>
                      <a:pt x="4552" y="0"/>
                      <a:pt x="4849" y="274"/>
                      <a:pt x="4871" y="311"/>
                    </a:cubicBezTo>
                    <a:cubicBezTo>
                      <a:pt x="4893" y="348"/>
                      <a:pt x="4643" y="208"/>
                      <a:pt x="4567" y="240"/>
                    </a:cubicBezTo>
                    <a:cubicBezTo>
                      <a:pt x="4491" y="272"/>
                      <a:pt x="4441" y="422"/>
                      <a:pt x="4416" y="503"/>
                    </a:cubicBezTo>
                    <a:cubicBezTo>
                      <a:pt x="4391" y="584"/>
                      <a:pt x="4387" y="671"/>
                      <a:pt x="4416" y="725"/>
                    </a:cubicBezTo>
                    <a:cubicBezTo>
                      <a:pt x="4445" y="779"/>
                      <a:pt x="4509" y="802"/>
                      <a:pt x="4588" y="826"/>
                    </a:cubicBezTo>
                    <a:cubicBezTo>
                      <a:pt x="4667" y="850"/>
                      <a:pt x="4810" y="904"/>
                      <a:pt x="4891" y="867"/>
                    </a:cubicBezTo>
                    <a:cubicBezTo>
                      <a:pt x="4972" y="830"/>
                      <a:pt x="5029" y="686"/>
                      <a:pt x="5073" y="604"/>
                    </a:cubicBezTo>
                    <a:cubicBezTo>
                      <a:pt x="5117" y="522"/>
                      <a:pt x="5116" y="451"/>
                      <a:pt x="5153" y="372"/>
                    </a:cubicBezTo>
                    <a:cubicBezTo>
                      <a:pt x="5190" y="293"/>
                      <a:pt x="5238" y="181"/>
                      <a:pt x="5295" y="129"/>
                    </a:cubicBezTo>
                    <a:cubicBezTo>
                      <a:pt x="5352" y="77"/>
                      <a:pt x="5423" y="48"/>
                      <a:pt x="5497" y="58"/>
                    </a:cubicBezTo>
                    <a:cubicBezTo>
                      <a:pt x="5571" y="68"/>
                      <a:pt x="5688" y="126"/>
                      <a:pt x="5740" y="190"/>
                    </a:cubicBezTo>
                    <a:cubicBezTo>
                      <a:pt x="5792" y="254"/>
                      <a:pt x="5837" y="434"/>
                      <a:pt x="5810" y="442"/>
                    </a:cubicBezTo>
                    <a:cubicBezTo>
                      <a:pt x="5783" y="450"/>
                      <a:pt x="5652" y="222"/>
                      <a:pt x="5578" y="240"/>
                    </a:cubicBezTo>
                    <a:cubicBezTo>
                      <a:pt x="5504" y="258"/>
                      <a:pt x="5393" y="472"/>
                      <a:pt x="5366" y="553"/>
                    </a:cubicBezTo>
                    <a:cubicBezTo>
                      <a:pt x="5339" y="634"/>
                      <a:pt x="5388" y="678"/>
                      <a:pt x="5416" y="725"/>
                    </a:cubicBezTo>
                    <a:cubicBezTo>
                      <a:pt x="5444" y="772"/>
                      <a:pt x="5487" y="812"/>
                      <a:pt x="5537" y="836"/>
                    </a:cubicBezTo>
                    <a:cubicBezTo>
                      <a:pt x="5587" y="860"/>
                      <a:pt x="5684" y="879"/>
                      <a:pt x="5719" y="867"/>
                    </a:cubicBezTo>
                    <a:cubicBezTo>
                      <a:pt x="5754" y="855"/>
                      <a:pt x="5743" y="781"/>
                      <a:pt x="5750" y="766"/>
                    </a:cubicBezTo>
                  </a:path>
                </a:pathLst>
              </a:custGeom>
              <a:gradFill rotWithShape="1">
                <a:gsLst>
                  <a:gs pos="0">
                    <a:srgbClr val="66FFFF"/>
                  </a:gs>
                  <a:gs pos="50000">
                    <a:srgbClr val="33CCFF"/>
                  </a:gs>
                  <a:gs pos="100000">
                    <a:srgbClr val="66FFFF"/>
                  </a:gs>
                </a:gsLst>
                <a:lin ang="18900000" scaled="1"/>
              </a:gradFill>
              <a:ln w="38100">
                <a:solidFill>
                  <a:srgbClr val="3399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532" name="Freeform 461"/>
              <p:cNvSpPr>
                <a:spLocks/>
              </p:cNvSpPr>
              <p:nvPr/>
            </p:nvSpPr>
            <p:spPr bwMode="auto">
              <a:xfrm rot="27553" flipH="1">
                <a:off x="1521" y="2799"/>
                <a:ext cx="1531" cy="147"/>
              </a:xfrm>
              <a:custGeom>
                <a:avLst/>
                <a:gdLst>
                  <a:gd name="T0" fmla="*/ 0 w 5837"/>
                  <a:gd name="T1" fmla="*/ 0 h 927"/>
                  <a:gd name="T2" fmla="*/ 0 w 5837"/>
                  <a:gd name="T3" fmla="*/ 0 h 927"/>
                  <a:gd name="T4" fmla="*/ 0 w 5837"/>
                  <a:gd name="T5" fmla="*/ 0 h 927"/>
                  <a:gd name="T6" fmla="*/ 0 w 5837"/>
                  <a:gd name="T7" fmla="*/ 0 h 927"/>
                  <a:gd name="T8" fmla="*/ 0 w 5837"/>
                  <a:gd name="T9" fmla="*/ 0 h 927"/>
                  <a:gd name="T10" fmla="*/ 0 w 5837"/>
                  <a:gd name="T11" fmla="*/ 0 h 927"/>
                  <a:gd name="T12" fmla="*/ 0 w 5837"/>
                  <a:gd name="T13" fmla="*/ 0 h 927"/>
                  <a:gd name="T14" fmla="*/ 0 w 5837"/>
                  <a:gd name="T15" fmla="*/ 0 h 927"/>
                  <a:gd name="T16" fmla="*/ 0 w 5837"/>
                  <a:gd name="T17" fmla="*/ 0 h 927"/>
                  <a:gd name="T18" fmla="*/ 0 w 5837"/>
                  <a:gd name="T19" fmla="*/ 0 h 927"/>
                  <a:gd name="T20" fmla="*/ 0 w 5837"/>
                  <a:gd name="T21" fmla="*/ 0 h 927"/>
                  <a:gd name="T22" fmla="*/ 0 w 5837"/>
                  <a:gd name="T23" fmla="*/ 0 h 927"/>
                  <a:gd name="T24" fmla="*/ 0 w 5837"/>
                  <a:gd name="T25" fmla="*/ 0 h 927"/>
                  <a:gd name="T26" fmla="*/ 0 w 5837"/>
                  <a:gd name="T27" fmla="*/ 0 h 927"/>
                  <a:gd name="T28" fmla="*/ 0 w 5837"/>
                  <a:gd name="T29" fmla="*/ 0 h 927"/>
                  <a:gd name="T30" fmla="*/ 0 w 5837"/>
                  <a:gd name="T31" fmla="*/ 0 h 927"/>
                  <a:gd name="T32" fmla="*/ 0 w 5837"/>
                  <a:gd name="T33" fmla="*/ 0 h 927"/>
                  <a:gd name="T34" fmla="*/ 0 w 5837"/>
                  <a:gd name="T35" fmla="*/ 0 h 927"/>
                  <a:gd name="T36" fmla="*/ 0 w 5837"/>
                  <a:gd name="T37" fmla="*/ 0 h 927"/>
                  <a:gd name="T38" fmla="*/ 0 w 5837"/>
                  <a:gd name="T39" fmla="*/ 0 h 927"/>
                  <a:gd name="T40" fmla="*/ 0 w 5837"/>
                  <a:gd name="T41" fmla="*/ 0 h 927"/>
                  <a:gd name="T42" fmla="*/ 0 w 5837"/>
                  <a:gd name="T43" fmla="*/ 0 h 927"/>
                  <a:gd name="T44" fmla="*/ 0 w 5837"/>
                  <a:gd name="T45" fmla="*/ 0 h 927"/>
                  <a:gd name="T46" fmla="*/ 0 w 5837"/>
                  <a:gd name="T47" fmla="*/ 0 h 927"/>
                  <a:gd name="T48" fmla="*/ 0 w 5837"/>
                  <a:gd name="T49" fmla="*/ 0 h 927"/>
                  <a:gd name="T50" fmla="*/ 0 w 5837"/>
                  <a:gd name="T51" fmla="*/ 0 h 927"/>
                  <a:gd name="T52" fmla="*/ 0 w 5837"/>
                  <a:gd name="T53" fmla="*/ 0 h 927"/>
                  <a:gd name="T54" fmla="*/ 0 w 5837"/>
                  <a:gd name="T55" fmla="*/ 0 h 927"/>
                  <a:gd name="T56" fmla="*/ 0 w 5837"/>
                  <a:gd name="T57" fmla="*/ 0 h 927"/>
                  <a:gd name="T58" fmla="*/ 0 w 5837"/>
                  <a:gd name="T59" fmla="*/ 0 h 927"/>
                  <a:gd name="T60" fmla="*/ 0 w 5837"/>
                  <a:gd name="T61" fmla="*/ 0 h 927"/>
                  <a:gd name="T62" fmla="*/ 0 w 5837"/>
                  <a:gd name="T63" fmla="*/ 0 h 927"/>
                  <a:gd name="T64" fmla="*/ 0 w 5837"/>
                  <a:gd name="T65" fmla="*/ 0 h 927"/>
                  <a:gd name="T66" fmla="*/ 0 w 5837"/>
                  <a:gd name="T67" fmla="*/ 0 h 927"/>
                  <a:gd name="T68" fmla="*/ 0 w 5837"/>
                  <a:gd name="T69" fmla="*/ 0 h 927"/>
                  <a:gd name="T70" fmla="*/ 0 w 5837"/>
                  <a:gd name="T71" fmla="*/ 0 h 927"/>
                  <a:gd name="T72" fmla="*/ 0 w 5837"/>
                  <a:gd name="T73" fmla="*/ 0 h 927"/>
                  <a:gd name="T74" fmla="*/ 1 w 5837"/>
                  <a:gd name="T75" fmla="*/ 0 h 927"/>
                  <a:gd name="T76" fmla="*/ 1 w 5837"/>
                  <a:gd name="T77" fmla="*/ 0 h 927"/>
                  <a:gd name="T78" fmla="*/ 1 w 5837"/>
                  <a:gd name="T79" fmla="*/ 0 h 927"/>
                  <a:gd name="T80" fmla="*/ 1 w 5837"/>
                  <a:gd name="T81" fmla="*/ 0 h 927"/>
                  <a:gd name="T82" fmla="*/ 1 w 5837"/>
                  <a:gd name="T83" fmla="*/ 0 h 927"/>
                  <a:gd name="T84" fmla="*/ 1 w 5837"/>
                  <a:gd name="T85" fmla="*/ 0 h 927"/>
                  <a:gd name="T86" fmla="*/ 1 w 5837"/>
                  <a:gd name="T87" fmla="*/ 0 h 927"/>
                  <a:gd name="T88" fmla="*/ 1 w 5837"/>
                  <a:gd name="T89" fmla="*/ 0 h 927"/>
                  <a:gd name="T90" fmla="*/ 1 w 5837"/>
                  <a:gd name="T91" fmla="*/ 0 h 927"/>
                  <a:gd name="T92" fmla="*/ 1 w 5837"/>
                  <a:gd name="T93" fmla="*/ 0 h 927"/>
                  <a:gd name="T94" fmla="*/ 1 w 5837"/>
                  <a:gd name="T95" fmla="*/ 0 h 927"/>
                  <a:gd name="T96" fmla="*/ 1 w 5837"/>
                  <a:gd name="T97" fmla="*/ 0 h 927"/>
                  <a:gd name="T98" fmla="*/ 1 w 5837"/>
                  <a:gd name="T99" fmla="*/ 0 h 927"/>
                  <a:gd name="T100" fmla="*/ 1 w 5837"/>
                  <a:gd name="T101" fmla="*/ 0 h 927"/>
                  <a:gd name="T102" fmla="*/ 1 w 5837"/>
                  <a:gd name="T103" fmla="*/ 0 h 927"/>
                  <a:gd name="T104" fmla="*/ 1 w 5837"/>
                  <a:gd name="T105" fmla="*/ 0 h 927"/>
                  <a:gd name="T106" fmla="*/ 1 w 5837"/>
                  <a:gd name="T107" fmla="*/ 0 h 927"/>
                  <a:gd name="T108" fmla="*/ 1 w 5837"/>
                  <a:gd name="T109" fmla="*/ 0 h 927"/>
                  <a:gd name="T110" fmla="*/ 1 w 5837"/>
                  <a:gd name="T111" fmla="*/ 0 h 927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5837"/>
                  <a:gd name="T169" fmla="*/ 0 h 927"/>
                  <a:gd name="T170" fmla="*/ 5837 w 5837"/>
                  <a:gd name="T171" fmla="*/ 927 h 927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5837" h="927">
                    <a:moveTo>
                      <a:pt x="0" y="816"/>
                    </a:moveTo>
                    <a:cubicBezTo>
                      <a:pt x="194" y="488"/>
                      <a:pt x="388" y="161"/>
                      <a:pt x="556" y="99"/>
                    </a:cubicBezTo>
                    <a:cubicBezTo>
                      <a:pt x="724" y="37"/>
                      <a:pt x="987" y="408"/>
                      <a:pt x="1010" y="442"/>
                    </a:cubicBezTo>
                    <a:cubicBezTo>
                      <a:pt x="1033" y="476"/>
                      <a:pt x="790" y="276"/>
                      <a:pt x="697" y="301"/>
                    </a:cubicBezTo>
                    <a:cubicBezTo>
                      <a:pt x="604" y="326"/>
                      <a:pt x="450" y="498"/>
                      <a:pt x="455" y="594"/>
                    </a:cubicBezTo>
                    <a:cubicBezTo>
                      <a:pt x="460" y="690"/>
                      <a:pt x="624" y="864"/>
                      <a:pt x="727" y="877"/>
                    </a:cubicBezTo>
                    <a:cubicBezTo>
                      <a:pt x="830" y="890"/>
                      <a:pt x="982" y="769"/>
                      <a:pt x="1071" y="675"/>
                    </a:cubicBezTo>
                    <a:cubicBezTo>
                      <a:pt x="1160" y="581"/>
                      <a:pt x="1170" y="410"/>
                      <a:pt x="1263" y="311"/>
                    </a:cubicBezTo>
                    <a:cubicBezTo>
                      <a:pt x="1356" y="212"/>
                      <a:pt x="1514" y="69"/>
                      <a:pt x="1627" y="79"/>
                    </a:cubicBezTo>
                    <a:cubicBezTo>
                      <a:pt x="1740" y="89"/>
                      <a:pt x="1933" y="338"/>
                      <a:pt x="1940" y="372"/>
                    </a:cubicBezTo>
                    <a:cubicBezTo>
                      <a:pt x="1947" y="406"/>
                      <a:pt x="1743" y="244"/>
                      <a:pt x="1667" y="281"/>
                    </a:cubicBezTo>
                    <a:cubicBezTo>
                      <a:pt x="1591" y="318"/>
                      <a:pt x="1473" y="490"/>
                      <a:pt x="1485" y="594"/>
                    </a:cubicBezTo>
                    <a:cubicBezTo>
                      <a:pt x="1497" y="698"/>
                      <a:pt x="1634" y="887"/>
                      <a:pt x="1738" y="907"/>
                    </a:cubicBezTo>
                    <a:cubicBezTo>
                      <a:pt x="1842" y="927"/>
                      <a:pt x="2033" y="801"/>
                      <a:pt x="2112" y="715"/>
                    </a:cubicBezTo>
                    <a:cubicBezTo>
                      <a:pt x="2191" y="629"/>
                      <a:pt x="2141" y="502"/>
                      <a:pt x="2213" y="392"/>
                    </a:cubicBezTo>
                    <a:cubicBezTo>
                      <a:pt x="2285" y="282"/>
                      <a:pt x="2430" y="60"/>
                      <a:pt x="2546" y="58"/>
                    </a:cubicBezTo>
                    <a:cubicBezTo>
                      <a:pt x="2662" y="56"/>
                      <a:pt x="2900" y="342"/>
                      <a:pt x="2910" y="382"/>
                    </a:cubicBezTo>
                    <a:cubicBezTo>
                      <a:pt x="2920" y="422"/>
                      <a:pt x="2681" y="267"/>
                      <a:pt x="2607" y="301"/>
                    </a:cubicBezTo>
                    <a:cubicBezTo>
                      <a:pt x="2533" y="335"/>
                      <a:pt x="2483" y="508"/>
                      <a:pt x="2465" y="584"/>
                    </a:cubicBezTo>
                    <a:cubicBezTo>
                      <a:pt x="2447" y="660"/>
                      <a:pt x="2434" y="704"/>
                      <a:pt x="2496" y="756"/>
                    </a:cubicBezTo>
                    <a:cubicBezTo>
                      <a:pt x="2558" y="808"/>
                      <a:pt x="2746" y="895"/>
                      <a:pt x="2839" y="897"/>
                    </a:cubicBezTo>
                    <a:cubicBezTo>
                      <a:pt x="2932" y="899"/>
                      <a:pt x="3008" y="813"/>
                      <a:pt x="3052" y="766"/>
                    </a:cubicBezTo>
                    <a:cubicBezTo>
                      <a:pt x="3096" y="719"/>
                      <a:pt x="3080" y="675"/>
                      <a:pt x="3102" y="614"/>
                    </a:cubicBezTo>
                    <a:cubicBezTo>
                      <a:pt x="3124" y="553"/>
                      <a:pt x="3151" y="476"/>
                      <a:pt x="3183" y="402"/>
                    </a:cubicBezTo>
                    <a:cubicBezTo>
                      <a:pt x="3215" y="328"/>
                      <a:pt x="3244" y="228"/>
                      <a:pt x="3294" y="169"/>
                    </a:cubicBezTo>
                    <a:cubicBezTo>
                      <a:pt x="3344" y="110"/>
                      <a:pt x="3417" y="58"/>
                      <a:pt x="3486" y="48"/>
                    </a:cubicBezTo>
                    <a:cubicBezTo>
                      <a:pt x="3555" y="38"/>
                      <a:pt x="3639" y="55"/>
                      <a:pt x="3708" y="109"/>
                    </a:cubicBezTo>
                    <a:cubicBezTo>
                      <a:pt x="3777" y="163"/>
                      <a:pt x="3923" y="350"/>
                      <a:pt x="3900" y="372"/>
                    </a:cubicBezTo>
                    <a:cubicBezTo>
                      <a:pt x="3877" y="394"/>
                      <a:pt x="3641" y="222"/>
                      <a:pt x="3567" y="240"/>
                    </a:cubicBezTo>
                    <a:cubicBezTo>
                      <a:pt x="3493" y="258"/>
                      <a:pt x="3480" y="422"/>
                      <a:pt x="3456" y="483"/>
                    </a:cubicBezTo>
                    <a:cubicBezTo>
                      <a:pt x="3432" y="544"/>
                      <a:pt x="3422" y="559"/>
                      <a:pt x="3425" y="604"/>
                    </a:cubicBezTo>
                    <a:cubicBezTo>
                      <a:pt x="3428" y="649"/>
                      <a:pt x="3449" y="719"/>
                      <a:pt x="3476" y="756"/>
                    </a:cubicBezTo>
                    <a:cubicBezTo>
                      <a:pt x="3503" y="793"/>
                      <a:pt x="3545" y="809"/>
                      <a:pt x="3587" y="826"/>
                    </a:cubicBezTo>
                    <a:cubicBezTo>
                      <a:pt x="3629" y="843"/>
                      <a:pt x="3677" y="862"/>
                      <a:pt x="3729" y="857"/>
                    </a:cubicBezTo>
                    <a:cubicBezTo>
                      <a:pt x="3781" y="852"/>
                      <a:pt x="3833" y="841"/>
                      <a:pt x="3900" y="796"/>
                    </a:cubicBezTo>
                    <a:cubicBezTo>
                      <a:pt x="3967" y="751"/>
                      <a:pt x="4087" y="646"/>
                      <a:pt x="4133" y="584"/>
                    </a:cubicBezTo>
                    <a:cubicBezTo>
                      <a:pt x="4179" y="522"/>
                      <a:pt x="4123" y="516"/>
                      <a:pt x="4173" y="422"/>
                    </a:cubicBezTo>
                    <a:cubicBezTo>
                      <a:pt x="4223" y="328"/>
                      <a:pt x="4320" y="36"/>
                      <a:pt x="4436" y="18"/>
                    </a:cubicBezTo>
                    <a:cubicBezTo>
                      <a:pt x="4552" y="0"/>
                      <a:pt x="4849" y="274"/>
                      <a:pt x="4871" y="311"/>
                    </a:cubicBezTo>
                    <a:cubicBezTo>
                      <a:pt x="4893" y="348"/>
                      <a:pt x="4643" y="208"/>
                      <a:pt x="4567" y="240"/>
                    </a:cubicBezTo>
                    <a:cubicBezTo>
                      <a:pt x="4491" y="272"/>
                      <a:pt x="4441" y="422"/>
                      <a:pt x="4416" y="503"/>
                    </a:cubicBezTo>
                    <a:cubicBezTo>
                      <a:pt x="4391" y="584"/>
                      <a:pt x="4387" y="671"/>
                      <a:pt x="4416" y="725"/>
                    </a:cubicBezTo>
                    <a:cubicBezTo>
                      <a:pt x="4445" y="779"/>
                      <a:pt x="4509" y="802"/>
                      <a:pt x="4588" y="826"/>
                    </a:cubicBezTo>
                    <a:cubicBezTo>
                      <a:pt x="4667" y="850"/>
                      <a:pt x="4810" y="904"/>
                      <a:pt x="4891" y="867"/>
                    </a:cubicBezTo>
                    <a:cubicBezTo>
                      <a:pt x="4972" y="830"/>
                      <a:pt x="5029" y="686"/>
                      <a:pt x="5073" y="604"/>
                    </a:cubicBezTo>
                    <a:cubicBezTo>
                      <a:pt x="5117" y="522"/>
                      <a:pt x="5116" y="451"/>
                      <a:pt x="5153" y="372"/>
                    </a:cubicBezTo>
                    <a:cubicBezTo>
                      <a:pt x="5190" y="293"/>
                      <a:pt x="5238" y="181"/>
                      <a:pt x="5295" y="129"/>
                    </a:cubicBezTo>
                    <a:cubicBezTo>
                      <a:pt x="5352" y="77"/>
                      <a:pt x="5423" y="48"/>
                      <a:pt x="5497" y="58"/>
                    </a:cubicBezTo>
                    <a:cubicBezTo>
                      <a:pt x="5571" y="68"/>
                      <a:pt x="5688" y="126"/>
                      <a:pt x="5740" y="190"/>
                    </a:cubicBezTo>
                    <a:cubicBezTo>
                      <a:pt x="5792" y="254"/>
                      <a:pt x="5837" y="434"/>
                      <a:pt x="5810" y="442"/>
                    </a:cubicBezTo>
                    <a:cubicBezTo>
                      <a:pt x="5783" y="450"/>
                      <a:pt x="5652" y="222"/>
                      <a:pt x="5578" y="240"/>
                    </a:cubicBezTo>
                    <a:cubicBezTo>
                      <a:pt x="5504" y="258"/>
                      <a:pt x="5393" y="472"/>
                      <a:pt x="5366" y="553"/>
                    </a:cubicBezTo>
                    <a:cubicBezTo>
                      <a:pt x="5339" y="634"/>
                      <a:pt x="5388" y="678"/>
                      <a:pt x="5416" y="725"/>
                    </a:cubicBezTo>
                    <a:cubicBezTo>
                      <a:pt x="5444" y="772"/>
                      <a:pt x="5487" y="812"/>
                      <a:pt x="5537" y="836"/>
                    </a:cubicBezTo>
                    <a:cubicBezTo>
                      <a:pt x="5587" y="860"/>
                      <a:pt x="5684" y="879"/>
                      <a:pt x="5719" y="867"/>
                    </a:cubicBezTo>
                    <a:cubicBezTo>
                      <a:pt x="5754" y="855"/>
                      <a:pt x="5743" y="781"/>
                      <a:pt x="5750" y="766"/>
                    </a:cubicBezTo>
                  </a:path>
                </a:pathLst>
              </a:custGeom>
              <a:gradFill rotWithShape="1">
                <a:gsLst>
                  <a:gs pos="0">
                    <a:srgbClr val="66FFFF"/>
                  </a:gs>
                  <a:gs pos="50000">
                    <a:srgbClr val="33CCFF"/>
                  </a:gs>
                  <a:gs pos="100000">
                    <a:srgbClr val="66FFFF"/>
                  </a:gs>
                </a:gsLst>
                <a:lin ang="18900000" scaled="1"/>
              </a:gradFill>
              <a:ln w="38100">
                <a:solidFill>
                  <a:srgbClr val="3399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533" name="Freeform 462"/>
              <p:cNvSpPr>
                <a:spLocks/>
              </p:cNvSpPr>
              <p:nvPr/>
            </p:nvSpPr>
            <p:spPr bwMode="auto">
              <a:xfrm rot="27553" flipH="1">
                <a:off x="3030" y="2814"/>
                <a:ext cx="1531" cy="147"/>
              </a:xfrm>
              <a:custGeom>
                <a:avLst/>
                <a:gdLst>
                  <a:gd name="T0" fmla="*/ 0 w 5837"/>
                  <a:gd name="T1" fmla="*/ 0 h 927"/>
                  <a:gd name="T2" fmla="*/ 0 w 5837"/>
                  <a:gd name="T3" fmla="*/ 0 h 927"/>
                  <a:gd name="T4" fmla="*/ 0 w 5837"/>
                  <a:gd name="T5" fmla="*/ 0 h 927"/>
                  <a:gd name="T6" fmla="*/ 0 w 5837"/>
                  <a:gd name="T7" fmla="*/ 0 h 927"/>
                  <a:gd name="T8" fmla="*/ 0 w 5837"/>
                  <a:gd name="T9" fmla="*/ 0 h 927"/>
                  <a:gd name="T10" fmla="*/ 0 w 5837"/>
                  <a:gd name="T11" fmla="*/ 0 h 927"/>
                  <a:gd name="T12" fmla="*/ 0 w 5837"/>
                  <a:gd name="T13" fmla="*/ 0 h 927"/>
                  <a:gd name="T14" fmla="*/ 0 w 5837"/>
                  <a:gd name="T15" fmla="*/ 0 h 927"/>
                  <a:gd name="T16" fmla="*/ 0 w 5837"/>
                  <a:gd name="T17" fmla="*/ 0 h 927"/>
                  <a:gd name="T18" fmla="*/ 0 w 5837"/>
                  <a:gd name="T19" fmla="*/ 0 h 927"/>
                  <a:gd name="T20" fmla="*/ 0 w 5837"/>
                  <a:gd name="T21" fmla="*/ 0 h 927"/>
                  <a:gd name="T22" fmla="*/ 0 w 5837"/>
                  <a:gd name="T23" fmla="*/ 0 h 927"/>
                  <a:gd name="T24" fmla="*/ 0 w 5837"/>
                  <a:gd name="T25" fmla="*/ 0 h 927"/>
                  <a:gd name="T26" fmla="*/ 0 w 5837"/>
                  <a:gd name="T27" fmla="*/ 0 h 927"/>
                  <a:gd name="T28" fmla="*/ 0 w 5837"/>
                  <a:gd name="T29" fmla="*/ 0 h 927"/>
                  <a:gd name="T30" fmla="*/ 0 w 5837"/>
                  <a:gd name="T31" fmla="*/ 0 h 927"/>
                  <a:gd name="T32" fmla="*/ 0 w 5837"/>
                  <a:gd name="T33" fmla="*/ 0 h 927"/>
                  <a:gd name="T34" fmla="*/ 0 w 5837"/>
                  <a:gd name="T35" fmla="*/ 0 h 927"/>
                  <a:gd name="T36" fmla="*/ 0 w 5837"/>
                  <a:gd name="T37" fmla="*/ 0 h 927"/>
                  <a:gd name="T38" fmla="*/ 0 w 5837"/>
                  <a:gd name="T39" fmla="*/ 0 h 927"/>
                  <a:gd name="T40" fmla="*/ 0 w 5837"/>
                  <a:gd name="T41" fmla="*/ 0 h 927"/>
                  <a:gd name="T42" fmla="*/ 0 w 5837"/>
                  <a:gd name="T43" fmla="*/ 0 h 927"/>
                  <a:gd name="T44" fmla="*/ 0 w 5837"/>
                  <a:gd name="T45" fmla="*/ 0 h 927"/>
                  <a:gd name="T46" fmla="*/ 0 w 5837"/>
                  <a:gd name="T47" fmla="*/ 0 h 927"/>
                  <a:gd name="T48" fmla="*/ 0 w 5837"/>
                  <a:gd name="T49" fmla="*/ 0 h 927"/>
                  <a:gd name="T50" fmla="*/ 0 w 5837"/>
                  <a:gd name="T51" fmla="*/ 0 h 927"/>
                  <a:gd name="T52" fmla="*/ 0 w 5837"/>
                  <a:gd name="T53" fmla="*/ 0 h 927"/>
                  <a:gd name="T54" fmla="*/ 0 w 5837"/>
                  <a:gd name="T55" fmla="*/ 0 h 927"/>
                  <a:gd name="T56" fmla="*/ 0 w 5837"/>
                  <a:gd name="T57" fmla="*/ 0 h 927"/>
                  <a:gd name="T58" fmla="*/ 0 w 5837"/>
                  <a:gd name="T59" fmla="*/ 0 h 927"/>
                  <a:gd name="T60" fmla="*/ 0 w 5837"/>
                  <a:gd name="T61" fmla="*/ 0 h 927"/>
                  <a:gd name="T62" fmla="*/ 0 w 5837"/>
                  <a:gd name="T63" fmla="*/ 0 h 927"/>
                  <a:gd name="T64" fmla="*/ 0 w 5837"/>
                  <a:gd name="T65" fmla="*/ 0 h 927"/>
                  <a:gd name="T66" fmla="*/ 0 w 5837"/>
                  <a:gd name="T67" fmla="*/ 0 h 927"/>
                  <a:gd name="T68" fmla="*/ 0 w 5837"/>
                  <a:gd name="T69" fmla="*/ 0 h 927"/>
                  <a:gd name="T70" fmla="*/ 0 w 5837"/>
                  <a:gd name="T71" fmla="*/ 0 h 927"/>
                  <a:gd name="T72" fmla="*/ 0 w 5837"/>
                  <a:gd name="T73" fmla="*/ 0 h 927"/>
                  <a:gd name="T74" fmla="*/ 1 w 5837"/>
                  <a:gd name="T75" fmla="*/ 0 h 927"/>
                  <a:gd name="T76" fmla="*/ 1 w 5837"/>
                  <a:gd name="T77" fmla="*/ 0 h 927"/>
                  <a:gd name="T78" fmla="*/ 1 w 5837"/>
                  <a:gd name="T79" fmla="*/ 0 h 927"/>
                  <a:gd name="T80" fmla="*/ 1 w 5837"/>
                  <a:gd name="T81" fmla="*/ 0 h 927"/>
                  <a:gd name="T82" fmla="*/ 1 w 5837"/>
                  <a:gd name="T83" fmla="*/ 0 h 927"/>
                  <a:gd name="T84" fmla="*/ 1 w 5837"/>
                  <a:gd name="T85" fmla="*/ 0 h 927"/>
                  <a:gd name="T86" fmla="*/ 1 w 5837"/>
                  <a:gd name="T87" fmla="*/ 0 h 927"/>
                  <a:gd name="T88" fmla="*/ 1 w 5837"/>
                  <a:gd name="T89" fmla="*/ 0 h 927"/>
                  <a:gd name="T90" fmla="*/ 1 w 5837"/>
                  <a:gd name="T91" fmla="*/ 0 h 927"/>
                  <a:gd name="T92" fmla="*/ 1 w 5837"/>
                  <a:gd name="T93" fmla="*/ 0 h 927"/>
                  <a:gd name="T94" fmla="*/ 1 w 5837"/>
                  <a:gd name="T95" fmla="*/ 0 h 927"/>
                  <a:gd name="T96" fmla="*/ 1 w 5837"/>
                  <a:gd name="T97" fmla="*/ 0 h 927"/>
                  <a:gd name="T98" fmla="*/ 1 w 5837"/>
                  <a:gd name="T99" fmla="*/ 0 h 927"/>
                  <a:gd name="T100" fmla="*/ 1 w 5837"/>
                  <a:gd name="T101" fmla="*/ 0 h 927"/>
                  <a:gd name="T102" fmla="*/ 1 w 5837"/>
                  <a:gd name="T103" fmla="*/ 0 h 927"/>
                  <a:gd name="T104" fmla="*/ 1 w 5837"/>
                  <a:gd name="T105" fmla="*/ 0 h 927"/>
                  <a:gd name="T106" fmla="*/ 1 w 5837"/>
                  <a:gd name="T107" fmla="*/ 0 h 927"/>
                  <a:gd name="T108" fmla="*/ 1 w 5837"/>
                  <a:gd name="T109" fmla="*/ 0 h 927"/>
                  <a:gd name="T110" fmla="*/ 1 w 5837"/>
                  <a:gd name="T111" fmla="*/ 0 h 927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5837"/>
                  <a:gd name="T169" fmla="*/ 0 h 927"/>
                  <a:gd name="T170" fmla="*/ 5837 w 5837"/>
                  <a:gd name="T171" fmla="*/ 927 h 927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5837" h="927">
                    <a:moveTo>
                      <a:pt x="0" y="816"/>
                    </a:moveTo>
                    <a:cubicBezTo>
                      <a:pt x="194" y="488"/>
                      <a:pt x="388" y="161"/>
                      <a:pt x="556" y="99"/>
                    </a:cubicBezTo>
                    <a:cubicBezTo>
                      <a:pt x="724" y="37"/>
                      <a:pt x="987" y="408"/>
                      <a:pt x="1010" y="442"/>
                    </a:cubicBezTo>
                    <a:cubicBezTo>
                      <a:pt x="1033" y="476"/>
                      <a:pt x="790" y="276"/>
                      <a:pt x="697" y="301"/>
                    </a:cubicBezTo>
                    <a:cubicBezTo>
                      <a:pt x="604" y="326"/>
                      <a:pt x="450" y="498"/>
                      <a:pt x="455" y="594"/>
                    </a:cubicBezTo>
                    <a:cubicBezTo>
                      <a:pt x="460" y="690"/>
                      <a:pt x="624" y="864"/>
                      <a:pt x="727" y="877"/>
                    </a:cubicBezTo>
                    <a:cubicBezTo>
                      <a:pt x="830" y="890"/>
                      <a:pt x="982" y="769"/>
                      <a:pt x="1071" y="675"/>
                    </a:cubicBezTo>
                    <a:cubicBezTo>
                      <a:pt x="1160" y="581"/>
                      <a:pt x="1170" y="410"/>
                      <a:pt x="1263" y="311"/>
                    </a:cubicBezTo>
                    <a:cubicBezTo>
                      <a:pt x="1356" y="212"/>
                      <a:pt x="1514" y="69"/>
                      <a:pt x="1627" y="79"/>
                    </a:cubicBezTo>
                    <a:cubicBezTo>
                      <a:pt x="1740" y="89"/>
                      <a:pt x="1933" y="338"/>
                      <a:pt x="1940" y="372"/>
                    </a:cubicBezTo>
                    <a:cubicBezTo>
                      <a:pt x="1947" y="406"/>
                      <a:pt x="1743" y="244"/>
                      <a:pt x="1667" y="281"/>
                    </a:cubicBezTo>
                    <a:cubicBezTo>
                      <a:pt x="1591" y="318"/>
                      <a:pt x="1473" y="490"/>
                      <a:pt x="1485" y="594"/>
                    </a:cubicBezTo>
                    <a:cubicBezTo>
                      <a:pt x="1497" y="698"/>
                      <a:pt x="1634" y="887"/>
                      <a:pt x="1738" y="907"/>
                    </a:cubicBezTo>
                    <a:cubicBezTo>
                      <a:pt x="1842" y="927"/>
                      <a:pt x="2033" y="801"/>
                      <a:pt x="2112" y="715"/>
                    </a:cubicBezTo>
                    <a:cubicBezTo>
                      <a:pt x="2191" y="629"/>
                      <a:pt x="2141" y="502"/>
                      <a:pt x="2213" y="392"/>
                    </a:cubicBezTo>
                    <a:cubicBezTo>
                      <a:pt x="2285" y="282"/>
                      <a:pt x="2430" y="60"/>
                      <a:pt x="2546" y="58"/>
                    </a:cubicBezTo>
                    <a:cubicBezTo>
                      <a:pt x="2662" y="56"/>
                      <a:pt x="2900" y="342"/>
                      <a:pt x="2910" y="382"/>
                    </a:cubicBezTo>
                    <a:cubicBezTo>
                      <a:pt x="2920" y="422"/>
                      <a:pt x="2681" y="267"/>
                      <a:pt x="2607" y="301"/>
                    </a:cubicBezTo>
                    <a:cubicBezTo>
                      <a:pt x="2533" y="335"/>
                      <a:pt x="2483" y="508"/>
                      <a:pt x="2465" y="584"/>
                    </a:cubicBezTo>
                    <a:cubicBezTo>
                      <a:pt x="2447" y="660"/>
                      <a:pt x="2434" y="704"/>
                      <a:pt x="2496" y="756"/>
                    </a:cubicBezTo>
                    <a:cubicBezTo>
                      <a:pt x="2558" y="808"/>
                      <a:pt x="2746" y="895"/>
                      <a:pt x="2839" y="897"/>
                    </a:cubicBezTo>
                    <a:cubicBezTo>
                      <a:pt x="2932" y="899"/>
                      <a:pt x="3008" y="813"/>
                      <a:pt x="3052" y="766"/>
                    </a:cubicBezTo>
                    <a:cubicBezTo>
                      <a:pt x="3096" y="719"/>
                      <a:pt x="3080" y="675"/>
                      <a:pt x="3102" y="614"/>
                    </a:cubicBezTo>
                    <a:cubicBezTo>
                      <a:pt x="3124" y="553"/>
                      <a:pt x="3151" y="476"/>
                      <a:pt x="3183" y="402"/>
                    </a:cubicBezTo>
                    <a:cubicBezTo>
                      <a:pt x="3215" y="328"/>
                      <a:pt x="3244" y="228"/>
                      <a:pt x="3294" y="169"/>
                    </a:cubicBezTo>
                    <a:cubicBezTo>
                      <a:pt x="3344" y="110"/>
                      <a:pt x="3417" y="58"/>
                      <a:pt x="3486" y="48"/>
                    </a:cubicBezTo>
                    <a:cubicBezTo>
                      <a:pt x="3555" y="38"/>
                      <a:pt x="3639" y="55"/>
                      <a:pt x="3708" y="109"/>
                    </a:cubicBezTo>
                    <a:cubicBezTo>
                      <a:pt x="3777" y="163"/>
                      <a:pt x="3923" y="350"/>
                      <a:pt x="3900" y="372"/>
                    </a:cubicBezTo>
                    <a:cubicBezTo>
                      <a:pt x="3877" y="394"/>
                      <a:pt x="3641" y="222"/>
                      <a:pt x="3567" y="240"/>
                    </a:cubicBezTo>
                    <a:cubicBezTo>
                      <a:pt x="3493" y="258"/>
                      <a:pt x="3480" y="422"/>
                      <a:pt x="3456" y="483"/>
                    </a:cubicBezTo>
                    <a:cubicBezTo>
                      <a:pt x="3432" y="544"/>
                      <a:pt x="3422" y="559"/>
                      <a:pt x="3425" y="604"/>
                    </a:cubicBezTo>
                    <a:cubicBezTo>
                      <a:pt x="3428" y="649"/>
                      <a:pt x="3449" y="719"/>
                      <a:pt x="3476" y="756"/>
                    </a:cubicBezTo>
                    <a:cubicBezTo>
                      <a:pt x="3503" y="793"/>
                      <a:pt x="3545" y="809"/>
                      <a:pt x="3587" y="826"/>
                    </a:cubicBezTo>
                    <a:cubicBezTo>
                      <a:pt x="3629" y="843"/>
                      <a:pt x="3677" y="862"/>
                      <a:pt x="3729" y="857"/>
                    </a:cubicBezTo>
                    <a:cubicBezTo>
                      <a:pt x="3781" y="852"/>
                      <a:pt x="3833" y="841"/>
                      <a:pt x="3900" y="796"/>
                    </a:cubicBezTo>
                    <a:cubicBezTo>
                      <a:pt x="3967" y="751"/>
                      <a:pt x="4087" y="646"/>
                      <a:pt x="4133" y="584"/>
                    </a:cubicBezTo>
                    <a:cubicBezTo>
                      <a:pt x="4179" y="522"/>
                      <a:pt x="4123" y="516"/>
                      <a:pt x="4173" y="422"/>
                    </a:cubicBezTo>
                    <a:cubicBezTo>
                      <a:pt x="4223" y="328"/>
                      <a:pt x="4320" y="36"/>
                      <a:pt x="4436" y="18"/>
                    </a:cubicBezTo>
                    <a:cubicBezTo>
                      <a:pt x="4552" y="0"/>
                      <a:pt x="4849" y="274"/>
                      <a:pt x="4871" y="311"/>
                    </a:cubicBezTo>
                    <a:cubicBezTo>
                      <a:pt x="4893" y="348"/>
                      <a:pt x="4643" y="208"/>
                      <a:pt x="4567" y="240"/>
                    </a:cubicBezTo>
                    <a:cubicBezTo>
                      <a:pt x="4491" y="272"/>
                      <a:pt x="4441" y="422"/>
                      <a:pt x="4416" y="503"/>
                    </a:cubicBezTo>
                    <a:cubicBezTo>
                      <a:pt x="4391" y="584"/>
                      <a:pt x="4387" y="671"/>
                      <a:pt x="4416" y="725"/>
                    </a:cubicBezTo>
                    <a:cubicBezTo>
                      <a:pt x="4445" y="779"/>
                      <a:pt x="4509" y="802"/>
                      <a:pt x="4588" y="826"/>
                    </a:cubicBezTo>
                    <a:cubicBezTo>
                      <a:pt x="4667" y="850"/>
                      <a:pt x="4810" y="904"/>
                      <a:pt x="4891" y="867"/>
                    </a:cubicBezTo>
                    <a:cubicBezTo>
                      <a:pt x="4972" y="830"/>
                      <a:pt x="5029" y="686"/>
                      <a:pt x="5073" y="604"/>
                    </a:cubicBezTo>
                    <a:cubicBezTo>
                      <a:pt x="5117" y="522"/>
                      <a:pt x="5116" y="451"/>
                      <a:pt x="5153" y="372"/>
                    </a:cubicBezTo>
                    <a:cubicBezTo>
                      <a:pt x="5190" y="293"/>
                      <a:pt x="5238" y="181"/>
                      <a:pt x="5295" y="129"/>
                    </a:cubicBezTo>
                    <a:cubicBezTo>
                      <a:pt x="5352" y="77"/>
                      <a:pt x="5423" y="48"/>
                      <a:pt x="5497" y="58"/>
                    </a:cubicBezTo>
                    <a:cubicBezTo>
                      <a:pt x="5571" y="68"/>
                      <a:pt x="5688" y="126"/>
                      <a:pt x="5740" y="190"/>
                    </a:cubicBezTo>
                    <a:cubicBezTo>
                      <a:pt x="5792" y="254"/>
                      <a:pt x="5837" y="434"/>
                      <a:pt x="5810" y="442"/>
                    </a:cubicBezTo>
                    <a:cubicBezTo>
                      <a:pt x="5783" y="450"/>
                      <a:pt x="5652" y="222"/>
                      <a:pt x="5578" y="240"/>
                    </a:cubicBezTo>
                    <a:cubicBezTo>
                      <a:pt x="5504" y="258"/>
                      <a:pt x="5393" y="472"/>
                      <a:pt x="5366" y="553"/>
                    </a:cubicBezTo>
                    <a:cubicBezTo>
                      <a:pt x="5339" y="634"/>
                      <a:pt x="5388" y="678"/>
                      <a:pt x="5416" y="725"/>
                    </a:cubicBezTo>
                    <a:cubicBezTo>
                      <a:pt x="5444" y="772"/>
                      <a:pt x="5487" y="812"/>
                      <a:pt x="5537" y="836"/>
                    </a:cubicBezTo>
                    <a:cubicBezTo>
                      <a:pt x="5587" y="860"/>
                      <a:pt x="5684" y="879"/>
                      <a:pt x="5719" y="867"/>
                    </a:cubicBezTo>
                    <a:cubicBezTo>
                      <a:pt x="5754" y="855"/>
                      <a:pt x="5743" y="781"/>
                      <a:pt x="5750" y="766"/>
                    </a:cubicBezTo>
                  </a:path>
                </a:pathLst>
              </a:custGeom>
              <a:gradFill rotWithShape="1">
                <a:gsLst>
                  <a:gs pos="0">
                    <a:srgbClr val="66FFFF"/>
                  </a:gs>
                  <a:gs pos="50000">
                    <a:srgbClr val="33CCFF"/>
                  </a:gs>
                  <a:gs pos="100000">
                    <a:srgbClr val="66FFFF"/>
                  </a:gs>
                </a:gsLst>
                <a:lin ang="18900000" scaled="1"/>
              </a:gradFill>
              <a:ln w="38100">
                <a:solidFill>
                  <a:srgbClr val="3399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534" name="Freeform 463"/>
              <p:cNvSpPr>
                <a:spLocks/>
              </p:cNvSpPr>
              <p:nvPr/>
            </p:nvSpPr>
            <p:spPr bwMode="auto">
              <a:xfrm rot="27553" flipH="1">
                <a:off x="4546" y="2829"/>
                <a:ext cx="1531" cy="147"/>
              </a:xfrm>
              <a:custGeom>
                <a:avLst/>
                <a:gdLst>
                  <a:gd name="T0" fmla="*/ 0 w 5837"/>
                  <a:gd name="T1" fmla="*/ 0 h 927"/>
                  <a:gd name="T2" fmla="*/ 0 w 5837"/>
                  <a:gd name="T3" fmla="*/ 0 h 927"/>
                  <a:gd name="T4" fmla="*/ 0 w 5837"/>
                  <a:gd name="T5" fmla="*/ 0 h 927"/>
                  <a:gd name="T6" fmla="*/ 0 w 5837"/>
                  <a:gd name="T7" fmla="*/ 0 h 927"/>
                  <a:gd name="T8" fmla="*/ 0 w 5837"/>
                  <a:gd name="T9" fmla="*/ 0 h 927"/>
                  <a:gd name="T10" fmla="*/ 0 w 5837"/>
                  <a:gd name="T11" fmla="*/ 0 h 927"/>
                  <a:gd name="T12" fmla="*/ 0 w 5837"/>
                  <a:gd name="T13" fmla="*/ 0 h 927"/>
                  <a:gd name="T14" fmla="*/ 0 w 5837"/>
                  <a:gd name="T15" fmla="*/ 0 h 927"/>
                  <a:gd name="T16" fmla="*/ 0 w 5837"/>
                  <a:gd name="T17" fmla="*/ 0 h 927"/>
                  <a:gd name="T18" fmla="*/ 0 w 5837"/>
                  <a:gd name="T19" fmla="*/ 0 h 927"/>
                  <a:gd name="T20" fmla="*/ 0 w 5837"/>
                  <a:gd name="T21" fmla="*/ 0 h 927"/>
                  <a:gd name="T22" fmla="*/ 0 w 5837"/>
                  <a:gd name="T23" fmla="*/ 0 h 927"/>
                  <a:gd name="T24" fmla="*/ 0 w 5837"/>
                  <a:gd name="T25" fmla="*/ 0 h 927"/>
                  <a:gd name="T26" fmla="*/ 0 w 5837"/>
                  <a:gd name="T27" fmla="*/ 0 h 927"/>
                  <a:gd name="T28" fmla="*/ 0 w 5837"/>
                  <a:gd name="T29" fmla="*/ 0 h 927"/>
                  <a:gd name="T30" fmla="*/ 0 w 5837"/>
                  <a:gd name="T31" fmla="*/ 0 h 927"/>
                  <a:gd name="T32" fmla="*/ 0 w 5837"/>
                  <a:gd name="T33" fmla="*/ 0 h 927"/>
                  <a:gd name="T34" fmla="*/ 0 w 5837"/>
                  <a:gd name="T35" fmla="*/ 0 h 927"/>
                  <a:gd name="T36" fmla="*/ 0 w 5837"/>
                  <a:gd name="T37" fmla="*/ 0 h 927"/>
                  <a:gd name="T38" fmla="*/ 0 w 5837"/>
                  <a:gd name="T39" fmla="*/ 0 h 927"/>
                  <a:gd name="T40" fmla="*/ 0 w 5837"/>
                  <a:gd name="T41" fmla="*/ 0 h 927"/>
                  <a:gd name="T42" fmla="*/ 0 w 5837"/>
                  <a:gd name="T43" fmla="*/ 0 h 927"/>
                  <a:gd name="T44" fmla="*/ 0 w 5837"/>
                  <a:gd name="T45" fmla="*/ 0 h 927"/>
                  <a:gd name="T46" fmla="*/ 0 w 5837"/>
                  <a:gd name="T47" fmla="*/ 0 h 927"/>
                  <a:gd name="T48" fmla="*/ 0 w 5837"/>
                  <a:gd name="T49" fmla="*/ 0 h 927"/>
                  <a:gd name="T50" fmla="*/ 0 w 5837"/>
                  <a:gd name="T51" fmla="*/ 0 h 927"/>
                  <a:gd name="T52" fmla="*/ 0 w 5837"/>
                  <a:gd name="T53" fmla="*/ 0 h 927"/>
                  <a:gd name="T54" fmla="*/ 0 w 5837"/>
                  <a:gd name="T55" fmla="*/ 0 h 927"/>
                  <a:gd name="T56" fmla="*/ 0 w 5837"/>
                  <a:gd name="T57" fmla="*/ 0 h 927"/>
                  <a:gd name="T58" fmla="*/ 0 w 5837"/>
                  <a:gd name="T59" fmla="*/ 0 h 927"/>
                  <a:gd name="T60" fmla="*/ 0 w 5837"/>
                  <a:gd name="T61" fmla="*/ 0 h 927"/>
                  <a:gd name="T62" fmla="*/ 0 w 5837"/>
                  <a:gd name="T63" fmla="*/ 0 h 927"/>
                  <a:gd name="T64" fmla="*/ 0 w 5837"/>
                  <a:gd name="T65" fmla="*/ 0 h 927"/>
                  <a:gd name="T66" fmla="*/ 0 w 5837"/>
                  <a:gd name="T67" fmla="*/ 0 h 927"/>
                  <a:gd name="T68" fmla="*/ 0 w 5837"/>
                  <a:gd name="T69" fmla="*/ 0 h 927"/>
                  <a:gd name="T70" fmla="*/ 0 w 5837"/>
                  <a:gd name="T71" fmla="*/ 0 h 927"/>
                  <a:gd name="T72" fmla="*/ 0 w 5837"/>
                  <a:gd name="T73" fmla="*/ 0 h 927"/>
                  <a:gd name="T74" fmla="*/ 1 w 5837"/>
                  <a:gd name="T75" fmla="*/ 0 h 927"/>
                  <a:gd name="T76" fmla="*/ 1 w 5837"/>
                  <a:gd name="T77" fmla="*/ 0 h 927"/>
                  <a:gd name="T78" fmla="*/ 1 w 5837"/>
                  <a:gd name="T79" fmla="*/ 0 h 927"/>
                  <a:gd name="T80" fmla="*/ 1 w 5837"/>
                  <a:gd name="T81" fmla="*/ 0 h 927"/>
                  <a:gd name="T82" fmla="*/ 1 w 5837"/>
                  <a:gd name="T83" fmla="*/ 0 h 927"/>
                  <a:gd name="T84" fmla="*/ 1 w 5837"/>
                  <a:gd name="T85" fmla="*/ 0 h 927"/>
                  <a:gd name="T86" fmla="*/ 1 w 5837"/>
                  <a:gd name="T87" fmla="*/ 0 h 927"/>
                  <a:gd name="T88" fmla="*/ 1 w 5837"/>
                  <a:gd name="T89" fmla="*/ 0 h 927"/>
                  <a:gd name="T90" fmla="*/ 1 w 5837"/>
                  <a:gd name="T91" fmla="*/ 0 h 927"/>
                  <a:gd name="T92" fmla="*/ 1 w 5837"/>
                  <a:gd name="T93" fmla="*/ 0 h 927"/>
                  <a:gd name="T94" fmla="*/ 1 w 5837"/>
                  <a:gd name="T95" fmla="*/ 0 h 927"/>
                  <a:gd name="T96" fmla="*/ 1 w 5837"/>
                  <a:gd name="T97" fmla="*/ 0 h 927"/>
                  <a:gd name="T98" fmla="*/ 1 w 5837"/>
                  <a:gd name="T99" fmla="*/ 0 h 927"/>
                  <a:gd name="T100" fmla="*/ 1 w 5837"/>
                  <a:gd name="T101" fmla="*/ 0 h 927"/>
                  <a:gd name="T102" fmla="*/ 1 w 5837"/>
                  <a:gd name="T103" fmla="*/ 0 h 927"/>
                  <a:gd name="T104" fmla="*/ 1 w 5837"/>
                  <a:gd name="T105" fmla="*/ 0 h 927"/>
                  <a:gd name="T106" fmla="*/ 1 w 5837"/>
                  <a:gd name="T107" fmla="*/ 0 h 927"/>
                  <a:gd name="T108" fmla="*/ 1 w 5837"/>
                  <a:gd name="T109" fmla="*/ 0 h 927"/>
                  <a:gd name="T110" fmla="*/ 1 w 5837"/>
                  <a:gd name="T111" fmla="*/ 0 h 927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5837"/>
                  <a:gd name="T169" fmla="*/ 0 h 927"/>
                  <a:gd name="T170" fmla="*/ 5837 w 5837"/>
                  <a:gd name="T171" fmla="*/ 927 h 927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5837" h="927">
                    <a:moveTo>
                      <a:pt x="0" y="816"/>
                    </a:moveTo>
                    <a:cubicBezTo>
                      <a:pt x="194" y="488"/>
                      <a:pt x="388" y="161"/>
                      <a:pt x="556" y="99"/>
                    </a:cubicBezTo>
                    <a:cubicBezTo>
                      <a:pt x="724" y="37"/>
                      <a:pt x="987" y="408"/>
                      <a:pt x="1010" y="442"/>
                    </a:cubicBezTo>
                    <a:cubicBezTo>
                      <a:pt x="1033" y="476"/>
                      <a:pt x="790" y="276"/>
                      <a:pt x="697" y="301"/>
                    </a:cubicBezTo>
                    <a:cubicBezTo>
                      <a:pt x="604" y="326"/>
                      <a:pt x="450" y="498"/>
                      <a:pt x="455" y="594"/>
                    </a:cubicBezTo>
                    <a:cubicBezTo>
                      <a:pt x="460" y="690"/>
                      <a:pt x="624" y="864"/>
                      <a:pt x="727" y="877"/>
                    </a:cubicBezTo>
                    <a:cubicBezTo>
                      <a:pt x="830" y="890"/>
                      <a:pt x="982" y="769"/>
                      <a:pt x="1071" y="675"/>
                    </a:cubicBezTo>
                    <a:cubicBezTo>
                      <a:pt x="1160" y="581"/>
                      <a:pt x="1170" y="410"/>
                      <a:pt x="1263" y="311"/>
                    </a:cubicBezTo>
                    <a:cubicBezTo>
                      <a:pt x="1356" y="212"/>
                      <a:pt x="1514" y="69"/>
                      <a:pt x="1627" y="79"/>
                    </a:cubicBezTo>
                    <a:cubicBezTo>
                      <a:pt x="1740" y="89"/>
                      <a:pt x="1933" y="338"/>
                      <a:pt x="1940" y="372"/>
                    </a:cubicBezTo>
                    <a:cubicBezTo>
                      <a:pt x="1947" y="406"/>
                      <a:pt x="1743" y="244"/>
                      <a:pt x="1667" y="281"/>
                    </a:cubicBezTo>
                    <a:cubicBezTo>
                      <a:pt x="1591" y="318"/>
                      <a:pt x="1473" y="490"/>
                      <a:pt x="1485" y="594"/>
                    </a:cubicBezTo>
                    <a:cubicBezTo>
                      <a:pt x="1497" y="698"/>
                      <a:pt x="1634" y="887"/>
                      <a:pt x="1738" y="907"/>
                    </a:cubicBezTo>
                    <a:cubicBezTo>
                      <a:pt x="1842" y="927"/>
                      <a:pt x="2033" y="801"/>
                      <a:pt x="2112" y="715"/>
                    </a:cubicBezTo>
                    <a:cubicBezTo>
                      <a:pt x="2191" y="629"/>
                      <a:pt x="2141" y="502"/>
                      <a:pt x="2213" y="392"/>
                    </a:cubicBezTo>
                    <a:cubicBezTo>
                      <a:pt x="2285" y="282"/>
                      <a:pt x="2430" y="60"/>
                      <a:pt x="2546" y="58"/>
                    </a:cubicBezTo>
                    <a:cubicBezTo>
                      <a:pt x="2662" y="56"/>
                      <a:pt x="2900" y="342"/>
                      <a:pt x="2910" y="382"/>
                    </a:cubicBezTo>
                    <a:cubicBezTo>
                      <a:pt x="2920" y="422"/>
                      <a:pt x="2681" y="267"/>
                      <a:pt x="2607" y="301"/>
                    </a:cubicBezTo>
                    <a:cubicBezTo>
                      <a:pt x="2533" y="335"/>
                      <a:pt x="2483" y="508"/>
                      <a:pt x="2465" y="584"/>
                    </a:cubicBezTo>
                    <a:cubicBezTo>
                      <a:pt x="2447" y="660"/>
                      <a:pt x="2434" y="704"/>
                      <a:pt x="2496" y="756"/>
                    </a:cubicBezTo>
                    <a:cubicBezTo>
                      <a:pt x="2558" y="808"/>
                      <a:pt x="2746" y="895"/>
                      <a:pt x="2839" y="897"/>
                    </a:cubicBezTo>
                    <a:cubicBezTo>
                      <a:pt x="2932" y="899"/>
                      <a:pt x="3008" y="813"/>
                      <a:pt x="3052" y="766"/>
                    </a:cubicBezTo>
                    <a:cubicBezTo>
                      <a:pt x="3096" y="719"/>
                      <a:pt x="3080" y="675"/>
                      <a:pt x="3102" y="614"/>
                    </a:cubicBezTo>
                    <a:cubicBezTo>
                      <a:pt x="3124" y="553"/>
                      <a:pt x="3151" y="476"/>
                      <a:pt x="3183" y="402"/>
                    </a:cubicBezTo>
                    <a:cubicBezTo>
                      <a:pt x="3215" y="328"/>
                      <a:pt x="3244" y="228"/>
                      <a:pt x="3294" y="169"/>
                    </a:cubicBezTo>
                    <a:cubicBezTo>
                      <a:pt x="3344" y="110"/>
                      <a:pt x="3417" y="58"/>
                      <a:pt x="3486" y="48"/>
                    </a:cubicBezTo>
                    <a:cubicBezTo>
                      <a:pt x="3555" y="38"/>
                      <a:pt x="3639" y="55"/>
                      <a:pt x="3708" y="109"/>
                    </a:cubicBezTo>
                    <a:cubicBezTo>
                      <a:pt x="3777" y="163"/>
                      <a:pt x="3923" y="350"/>
                      <a:pt x="3900" y="372"/>
                    </a:cubicBezTo>
                    <a:cubicBezTo>
                      <a:pt x="3877" y="394"/>
                      <a:pt x="3641" y="222"/>
                      <a:pt x="3567" y="240"/>
                    </a:cubicBezTo>
                    <a:cubicBezTo>
                      <a:pt x="3493" y="258"/>
                      <a:pt x="3480" y="422"/>
                      <a:pt x="3456" y="483"/>
                    </a:cubicBezTo>
                    <a:cubicBezTo>
                      <a:pt x="3432" y="544"/>
                      <a:pt x="3422" y="559"/>
                      <a:pt x="3425" y="604"/>
                    </a:cubicBezTo>
                    <a:cubicBezTo>
                      <a:pt x="3428" y="649"/>
                      <a:pt x="3449" y="719"/>
                      <a:pt x="3476" y="756"/>
                    </a:cubicBezTo>
                    <a:cubicBezTo>
                      <a:pt x="3503" y="793"/>
                      <a:pt x="3545" y="809"/>
                      <a:pt x="3587" y="826"/>
                    </a:cubicBezTo>
                    <a:cubicBezTo>
                      <a:pt x="3629" y="843"/>
                      <a:pt x="3677" y="862"/>
                      <a:pt x="3729" y="857"/>
                    </a:cubicBezTo>
                    <a:cubicBezTo>
                      <a:pt x="3781" y="852"/>
                      <a:pt x="3833" y="841"/>
                      <a:pt x="3900" y="796"/>
                    </a:cubicBezTo>
                    <a:cubicBezTo>
                      <a:pt x="3967" y="751"/>
                      <a:pt x="4087" y="646"/>
                      <a:pt x="4133" y="584"/>
                    </a:cubicBezTo>
                    <a:cubicBezTo>
                      <a:pt x="4179" y="522"/>
                      <a:pt x="4123" y="516"/>
                      <a:pt x="4173" y="422"/>
                    </a:cubicBezTo>
                    <a:cubicBezTo>
                      <a:pt x="4223" y="328"/>
                      <a:pt x="4320" y="36"/>
                      <a:pt x="4436" y="18"/>
                    </a:cubicBezTo>
                    <a:cubicBezTo>
                      <a:pt x="4552" y="0"/>
                      <a:pt x="4849" y="274"/>
                      <a:pt x="4871" y="311"/>
                    </a:cubicBezTo>
                    <a:cubicBezTo>
                      <a:pt x="4893" y="348"/>
                      <a:pt x="4643" y="208"/>
                      <a:pt x="4567" y="240"/>
                    </a:cubicBezTo>
                    <a:cubicBezTo>
                      <a:pt x="4491" y="272"/>
                      <a:pt x="4441" y="422"/>
                      <a:pt x="4416" y="503"/>
                    </a:cubicBezTo>
                    <a:cubicBezTo>
                      <a:pt x="4391" y="584"/>
                      <a:pt x="4387" y="671"/>
                      <a:pt x="4416" y="725"/>
                    </a:cubicBezTo>
                    <a:cubicBezTo>
                      <a:pt x="4445" y="779"/>
                      <a:pt x="4509" y="802"/>
                      <a:pt x="4588" y="826"/>
                    </a:cubicBezTo>
                    <a:cubicBezTo>
                      <a:pt x="4667" y="850"/>
                      <a:pt x="4810" y="904"/>
                      <a:pt x="4891" y="867"/>
                    </a:cubicBezTo>
                    <a:cubicBezTo>
                      <a:pt x="4972" y="830"/>
                      <a:pt x="5029" y="686"/>
                      <a:pt x="5073" y="604"/>
                    </a:cubicBezTo>
                    <a:cubicBezTo>
                      <a:pt x="5117" y="522"/>
                      <a:pt x="5116" y="451"/>
                      <a:pt x="5153" y="372"/>
                    </a:cubicBezTo>
                    <a:cubicBezTo>
                      <a:pt x="5190" y="293"/>
                      <a:pt x="5238" y="181"/>
                      <a:pt x="5295" y="129"/>
                    </a:cubicBezTo>
                    <a:cubicBezTo>
                      <a:pt x="5352" y="77"/>
                      <a:pt x="5423" y="48"/>
                      <a:pt x="5497" y="58"/>
                    </a:cubicBezTo>
                    <a:cubicBezTo>
                      <a:pt x="5571" y="68"/>
                      <a:pt x="5688" y="126"/>
                      <a:pt x="5740" y="190"/>
                    </a:cubicBezTo>
                    <a:cubicBezTo>
                      <a:pt x="5792" y="254"/>
                      <a:pt x="5837" y="434"/>
                      <a:pt x="5810" y="442"/>
                    </a:cubicBezTo>
                    <a:cubicBezTo>
                      <a:pt x="5783" y="450"/>
                      <a:pt x="5652" y="222"/>
                      <a:pt x="5578" y="240"/>
                    </a:cubicBezTo>
                    <a:cubicBezTo>
                      <a:pt x="5504" y="258"/>
                      <a:pt x="5393" y="472"/>
                      <a:pt x="5366" y="553"/>
                    </a:cubicBezTo>
                    <a:cubicBezTo>
                      <a:pt x="5339" y="634"/>
                      <a:pt x="5388" y="678"/>
                      <a:pt x="5416" y="725"/>
                    </a:cubicBezTo>
                    <a:cubicBezTo>
                      <a:pt x="5444" y="772"/>
                      <a:pt x="5487" y="812"/>
                      <a:pt x="5537" y="836"/>
                    </a:cubicBezTo>
                    <a:cubicBezTo>
                      <a:pt x="5587" y="860"/>
                      <a:pt x="5684" y="879"/>
                      <a:pt x="5719" y="867"/>
                    </a:cubicBezTo>
                    <a:cubicBezTo>
                      <a:pt x="5754" y="855"/>
                      <a:pt x="5743" y="781"/>
                      <a:pt x="5750" y="766"/>
                    </a:cubicBezTo>
                  </a:path>
                </a:pathLst>
              </a:custGeom>
              <a:gradFill rotWithShape="1">
                <a:gsLst>
                  <a:gs pos="0">
                    <a:srgbClr val="66FFFF"/>
                  </a:gs>
                  <a:gs pos="50000">
                    <a:srgbClr val="33CCFF"/>
                  </a:gs>
                  <a:gs pos="100000">
                    <a:srgbClr val="66FFFF"/>
                  </a:gs>
                </a:gsLst>
                <a:lin ang="18900000" scaled="1"/>
              </a:gradFill>
              <a:ln w="38100">
                <a:solidFill>
                  <a:srgbClr val="3399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6530" name="Freeform 464"/>
            <p:cNvSpPr>
              <a:spLocks/>
            </p:cNvSpPr>
            <p:nvPr/>
          </p:nvSpPr>
          <p:spPr bwMode="auto">
            <a:xfrm>
              <a:off x="-83" y="2756"/>
              <a:ext cx="5843" cy="652"/>
            </a:xfrm>
            <a:custGeom>
              <a:avLst/>
              <a:gdLst>
                <a:gd name="T0" fmla="*/ 68 w 5813"/>
                <a:gd name="T1" fmla="*/ 0 h 1596"/>
                <a:gd name="T2" fmla="*/ 38 w 5813"/>
                <a:gd name="T3" fmla="*/ 0 h 1596"/>
                <a:gd name="T4" fmla="*/ 0 w 5813"/>
                <a:gd name="T5" fmla="*/ 0 h 1596"/>
                <a:gd name="T6" fmla="*/ 46 w 5813"/>
                <a:gd name="T7" fmla="*/ 0 h 1596"/>
                <a:gd name="T8" fmla="*/ 53 w 5813"/>
                <a:gd name="T9" fmla="*/ 0 h 1596"/>
                <a:gd name="T10" fmla="*/ 23 w 5813"/>
                <a:gd name="T11" fmla="*/ 3 h 1596"/>
                <a:gd name="T12" fmla="*/ 6026 w 5813"/>
                <a:gd name="T13" fmla="*/ 3 h 1596"/>
                <a:gd name="T14" fmla="*/ 6026 w 5813"/>
                <a:gd name="T15" fmla="*/ 0 h 159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813"/>
                <a:gd name="T25" fmla="*/ 0 h 1596"/>
                <a:gd name="T26" fmla="*/ 5813 w 5813"/>
                <a:gd name="T27" fmla="*/ 1596 h 159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813" h="1596">
                  <a:moveTo>
                    <a:pt x="68" y="4"/>
                  </a:moveTo>
                  <a:cubicBezTo>
                    <a:pt x="25" y="34"/>
                    <a:pt x="63" y="0"/>
                    <a:pt x="38" y="50"/>
                  </a:cubicBezTo>
                  <a:cubicBezTo>
                    <a:pt x="28" y="69"/>
                    <a:pt x="12" y="85"/>
                    <a:pt x="0" y="103"/>
                  </a:cubicBezTo>
                  <a:cubicBezTo>
                    <a:pt x="14" y="124"/>
                    <a:pt x="28" y="139"/>
                    <a:pt x="46" y="156"/>
                  </a:cubicBezTo>
                  <a:cubicBezTo>
                    <a:pt x="48" y="166"/>
                    <a:pt x="53" y="186"/>
                    <a:pt x="53" y="186"/>
                  </a:cubicBezTo>
                  <a:lnTo>
                    <a:pt x="23" y="1581"/>
                  </a:lnTo>
                  <a:lnTo>
                    <a:pt x="5813" y="1596"/>
                  </a:lnTo>
                  <a:lnTo>
                    <a:pt x="5813" y="19"/>
                  </a:lnTo>
                </a:path>
              </a:pathLst>
            </a:custGeom>
            <a:gradFill rotWithShape="1">
              <a:gsLst>
                <a:gs pos="0">
                  <a:srgbClr val="66FFFF"/>
                </a:gs>
                <a:gs pos="50000">
                  <a:srgbClr val="33CCFF"/>
                </a:gs>
                <a:gs pos="100000">
                  <a:srgbClr val="66FFFF"/>
                </a:gs>
              </a:gsLst>
              <a:lin ang="18900000" scaled="1"/>
            </a:gradFill>
            <a:ln w="952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" name="Group 465"/>
          <p:cNvGrpSpPr>
            <a:grpSpLocks/>
          </p:cNvGrpSpPr>
          <p:nvPr/>
        </p:nvGrpSpPr>
        <p:grpSpPr bwMode="auto">
          <a:xfrm>
            <a:off x="4284663" y="5734050"/>
            <a:ext cx="5486400" cy="1384300"/>
            <a:chOff x="2736" y="3448"/>
            <a:chExt cx="3456" cy="872"/>
          </a:xfrm>
        </p:grpSpPr>
        <p:grpSp>
          <p:nvGrpSpPr>
            <p:cNvPr id="16397" name="Group 466"/>
            <p:cNvGrpSpPr>
              <a:grpSpLocks/>
            </p:cNvGrpSpPr>
            <p:nvPr/>
          </p:nvGrpSpPr>
          <p:grpSpPr bwMode="auto">
            <a:xfrm>
              <a:off x="3984" y="3592"/>
              <a:ext cx="2037" cy="728"/>
              <a:chOff x="691" y="2872"/>
              <a:chExt cx="2853" cy="1224"/>
            </a:xfrm>
          </p:grpSpPr>
          <p:grpSp>
            <p:nvGrpSpPr>
              <p:cNvPr id="16497" name="Group 467"/>
              <p:cNvGrpSpPr>
                <a:grpSpLocks/>
              </p:cNvGrpSpPr>
              <p:nvPr/>
            </p:nvGrpSpPr>
            <p:grpSpPr bwMode="auto">
              <a:xfrm rot="1058693">
                <a:off x="691" y="2872"/>
                <a:ext cx="1937" cy="864"/>
                <a:chOff x="672" y="997"/>
                <a:chExt cx="2952" cy="2163"/>
              </a:xfrm>
            </p:grpSpPr>
            <p:sp>
              <p:nvSpPr>
                <p:cNvPr id="16524" name="Freeform 468" descr="Дуб"/>
                <p:cNvSpPr>
                  <a:spLocks/>
                </p:cNvSpPr>
                <p:nvPr/>
              </p:nvSpPr>
              <p:spPr bwMode="auto">
                <a:xfrm>
                  <a:off x="672" y="997"/>
                  <a:ext cx="2952" cy="2163"/>
                </a:xfrm>
                <a:custGeom>
                  <a:avLst/>
                  <a:gdLst>
                    <a:gd name="T0" fmla="*/ 344 w 2952"/>
                    <a:gd name="T1" fmla="*/ 1675 h 2163"/>
                    <a:gd name="T2" fmla="*/ 2184 w 2952"/>
                    <a:gd name="T3" fmla="*/ 267 h 2163"/>
                    <a:gd name="T4" fmla="*/ 2504 w 2952"/>
                    <a:gd name="T5" fmla="*/ 75 h 2163"/>
                    <a:gd name="T6" fmla="*/ 2696 w 2952"/>
                    <a:gd name="T7" fmla="*/ 27 h 2163"/>
                    <a:gd name="T8" fmla="*/ 2792 w 2952"/>
                    <a:gd name="T9" fmla="*/ 91 h 2163"/>
                    <a:gd name="T10" fmla="*/ 2824 w 2952"/>
                    <a:gd name="T11" fmla="*/ 187 h 2163"/>
                    <a:gd name="T12" fmla="*/ 2584 w 2952"/>
                    <a:gd name="T13" fmla="*/ 459 h 2163"/>
                    <a:gd name="T14" fmla="*/ 616 w 2952"/>
                    <a:gd name="T15" fmla="*/ 1947 h 2163"/>
                    <a:gd name="T16" fmla="*/ 632 w 2952"/>
                    <a:gd name="T17" fmla="*/ 1755 h 2163"/>
                    <a:gd name="T18" fmla="*/ 344 w 2952"/>
                    <a:gd name="T19" fmla="*/ 1675 h 2163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952"/>
                    <a:gd name="T31" fmla="*/ 0 h 2163"/>
                    <a:gd name="T32" fmla="*/ 2952 w 2952"/>
                    <a:gd name="T33" fmla="*/ 2163 h 2163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952" h="2163">
                      <a:moveTo>
                        <a:pt x="344" y="1675"/>
                      </a:moveTo>
                      <a:cubicBezTo>
                        <a:pt x="603" y="1427"/>
                        <a:pt x="1824" y="534"/>
                        <a:pt x="2184" y="267"/>
                      </a:cubicBezTo>
                      <a:cubicBezTo>
                        <a:pt x="2544" y="0"/>
                        <a:pt x="2419" y="115"/>
                        <a:pt x="2504" y="75"/>
                      </a:cubicBezTo>
                      <a:cubicBezTo>
                        <a:pt x="2589" y="35"/>
                        <a:pt x="2648" y="24"/>
                        <a:pt x="2696" y="27"/>
                      </a:cubicBezTo>
                      <a:cubicBezTo>
                        <a:pt x="2744" y="30"/>
                        <a:pt x="2771" y="64"/>
                        <a:pt x="2792" y="91"/>
                      </a:cubicBezTo>
                      <a:cubicBezTo>
                        <a:pt x="2813" y="118"/>
                        <a:pt x="2859" y="126"/>
                        <a:pt x="2824" y="187"/>
                      </a:cubicBezTo>
                      <a:cubicBezTo>
                        <a:pt x="2789" y="248"/>
                        <a:pt x="2952" y="166"/>
                        <a:pt x="2584" y="459"/>
                      </a:cubicBezTo>
                      <a:cubicBezTo>
                        <a:pt x="2216" y="752"/>
                        <a:pt x="941" y="1731"/>
                        <a:pt x="616" y="1947"/>
                      </a:cubicBezTo>
                      <a:cubicBezTo>
                        <a:pt x="291" y="2163"/>
                        <a:pt x="677" y="1800"/>
                        <a:pt x="632" y="1755"/>
                      </a:cubicBezTo>
                      <a:cubicBezTo>
                        <a:pt x="587" y="1710"/>
                        <a:pt x="0" y="1984"/>
                        <a:pt x="344" y="1675"/>
                      </a:cubicBezTo>
                      <a:close/>
                    </a:path>
                  </a:pathLst>
                </a:custGeom>
                <a:blipFill dpi="0" rotWithShape="1">
                  <a:blip r:embed="rId3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6525" name="Oval 469" descr="Дуб"/>
                <p:cNvSpPr>
                  <a:spLocks noChangeArrowheads="1"/>
                </p:cNvSpPr>
                <p:nvPr/>
              </p:nvSpPr>
              <p:spPr bwMode="auto">
                <a:xfrm>
                  <a:off x="920" y="2640"/>
                  <a:ext cx="432" cy="400"/>
                </a:xfrm>
                <a:prstGeom prst="ellipse">
                  <a:avLst/>
                </a:prstGeom>
                <a:blipFill dpi="0" rotWithShape="1">
                  <a:blip r:embed="rId3"/>
                  <a:srcRect/>
                  <a:tile tx="0" ty="0" sx="100000" sy="100000" flip="none" algn="tl"/>
                </a:blip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6526" name="Oval 470"/>
                <p:cNvSpPr>
                  <a:spLocks noChangeArrowheads="1"/>
                </p:cNvSpPr>
                <p:nvPr/>
              </p:nvSpPr>
              <p:spPr bwMode="auto">
                <a:xfrm>
                  <a:off x="984" y="2704"/>
                  <a:ext cx="272" cy="288"/>
                </a:xfrm>
                <a:prstGeom prst="ellips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6527" name="Oval 471"/>
                <p:cNvSpPr>
                  <a:spLocks noChangeArrowheads="1"/>
                </p:cNvSpPr>
                <p:nvPr/>
              </p:nvSpPr>
              <p:spPr bwMode="auto">
                <a:xfrm>
                  <a:off x="1032" y="2736"/>
                  <a:ext cx="192" cy="208"/>
                </a:xfrm>
                <a:prstGeom prst="ellips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6528" name="Oval 472"/>
                <p:cNvSpPr>
                  <a:spLocks noChangeArrowheads="1"/>
                </p:cNvSpPr>
                <p:nvPr/>
              </p:nvSpPr>
              <p:spPr bwMode="auto">
                <a:xfrm>
                  <a:off x="1080" y="2768"/>
                  <a:ext cx="112" cy="128"/>
                </a:xfrm>
                <a:prstGeom prst="ellips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6498" name="Group 473"/>
              <p:cNvGrpSpPr>
                <a:grpSpLocks/>
              </p:cNvGrpSpPr>
              <p:nvPr/>
            </p:nvGrpSpPr>
            <p:grpSpPr bwMode="auto">
              <a:xfrm rot="1058693">
                <a:off x="923" y="2968"/>
                <a:ext cx="1937" cy="864"/>
                <a:chOff x="672" y="997"/>
                <a:chExt cx="2952" cy="2163"/>
              </a:xfrm>
            </p:grpSpPr>
            <p:sp>
              <p:nvSpPr>
                <p:cNvPr id="16519" name="Freeform 474" descr="Дуб"/>
                <p:cNvSpPr>
                  <a:spLocks/>
                </p:cNvSpPr>
                <p:nvPr/>
              </p:nvSpPr>
              <p:spPr bwMode="auto">
                <a:xfrm>
                  <a:off x="672" y="997"/>
                  <a:ext cx="2952" cy="2163"/>
                </a:xfrm>
                <a:custGeom>
                  <a:avLst/>
                  <a:gdLst>
                    <a:gd name="T0" fmla="*/ 344 w 2952"/>
                    <a:gd name="T1" fmla="*/ 1675 h 2163"/>
                    <a:gd name="T2" fmla="*/ 2184 w 2952"/>
                    <a:gd name="T3" fmla="*/ 267 h 2163"/>
                    <a:gd name="T4" fmla="*/ 2504 w 2952"/>
                    <a:gd name="T5" fmla="*/ 75 h 2163"/>
                    <a:gd name="T6" fmla="*/ 2696 w 2952"/>
                    <a:gd name="T7" fmla="*/ 27 h 2163"/>
                    <a:gd name="T8" fmla="*/ 2792 w 2952"/>
                    <a:gd name="T9" fmla="*/ 91 h 2163"/>
                    <a:gd name="T10" fmla="*/ 2824 w 2952"/>
                    <a:gd name="T11" fmla="*/ 187 h 2163"/>
                    <a:gd name="T12" fmla="*/ 2584 w 2952"/>
                    <a:gd name="T13" fmla="*/ 459 h 2163"/>
                    <a:gd name="T14" fmla="*/ 616 w 2952"/>
                    <a:gd name="T15" fmla="*/ 1947 h 2163"/>
                    <a:gd name="T16" fmla="*/ 632 w 2952"/>
                    <a:gd name="T17" fmla="*/ 1755 h 2163"/>
                    <a:gd name="T18" fmla="*/ 344 w 2952"/>
                    <a:gd name="T19" fmla="*/ 1675 h 2163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952"/>
                    <a:gd name="T31" fmla="*/ 0 h 2163"/>
                    <a:gd name="T32" fmla="*/ 2952 w 2952"/>
                    <a:gd name="T33" fmla="*/ 2163 h 2163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952" h="2163">
                      <a:moveTo>
                        <a:pt x="344" y="1675"/>
                      </a:moveTo>
                      <a:cubicBezTo>
                        <a:pt x="603" y="1427"/>
                        <a:pt x="1824" y="534"/>
                        <a:pt x="2184" y="267"/>
                      </a:cubicBezTo>
                      <a:cubicBezTo>
                        <a:pt x="2544" y="0"/>
                        <a:pt x="2419" y="115"/>
                        <a:pt x="2504" y="75"/>
                      </a:cubicBezTo>
                      <a:cubicBezTo>
                        <a:pt x="2589" y="35"/>
                        <a:pt x="2648" y="24"/>
                        <a:pt x="2696" y="27"/>
                      </a:cubicBezTo>
                      <a:cubicBezTo>
                        <a:pt x="2744" y="30"/>
                        <a:pt x="2771" y="64"/>
                        <a:pt x="2792" y="91"/>
                      </a:cubicBezTo>
                      <a:cubicBezTo>
                        <a:pt x="2813" y="118"/>
                        <a:pt x="2859" y="126"/>
                        <a:pt x="2824" y="187"/>
                      </a:cubicBezTo>
                      <a:cubicBezTo>
                        <a:pt x="2789" y="248"/>
                        <a:pt x="2952" y="166"/>
                        <a:pt x="2584" y="459"/>
                      </a:cubicBezTo>
                      <a:cubicBezTo>
                        <a:pt x="2216" y="752"/>
                        <a:pt x="941" y="1731"/>
                        <a:pt x="616" y="1947"/>
                      </a:cubicBezTo>
                      <a:cubicBezTo>
                        <a:pt x="291" y="2163"/>
                        <a:pt x="677" y="1800"/>
                        <a:pt x="632" y="1755"/>
                      </a:cubicBezTo>
                      <a:cubicBezTo>
                        <a:pt x="587" y="1710"/>
                        <a:pt x="0" y="1984"/>
                        <a:pt x="344" y="1675"/>
                      </a:cubicBezTo>
                      <a:close/>
                    </a:path>
                  </a:pathLst>
                </a:custGeom>
                <a:blipFill dpi="0" rotWithShape="1">
                  <a:blip r:embed="rId3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6520" name="Oval 475" descr="Дуб"/>
                <p:cNvSpPr>
                  <a:spLocks noChangeArrowheads="1"/>
                </p:cNvSpPr>
                <p:nvPr/>
              </p:nvSpPr>
              <p:spPr bwMode="auto">
                <a:xfrm>
                  <a:off x="920" y="2640"/>
                  <a:ext cx="432" cy="400"/>
                </a:xfrm>
                <a:prstGeom prst="ellipse">
                  <a:avLst/>
                </a:prstGeom>
                <a:blipFill dpi="0" rotWithShape="1">
                  <a:blip r:embed="rId3"/>
                  <a:srcRect/>
                  <a:tile tx="0" ty="0" sx="100000" sy="100000" flip="none" algn="tl"/>
                </a:blip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6521" name="Oval 476"/>
                <p:cNvSpPr>
                  <a:spLocks noChangeArrowheads="1"/>
                </p:cNvSpPr>
                <p:nvPr/>
              </p:nvSpPr>
              <p:spPr bwMode="auto">
                <a:xfrm>
                  <a:off x="984" y="2704"/>
                  <a:ext cx="272" cy="288"/>
                </a:xfrm>
                <a:prstGeom prst="ellips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6522" name="Oval 477"/>
                <p:cNvSpPr>
                  <a:spLocks noChangeArrowheads="1"/>
                </p:cNvSpPr>
                <p:nvPr/>
              </p:nvSpPr>
              <p:spPr bwMode="auto">
                <a:xfrm>
                  <a:off x="1032" y="2736"/>
                  <a:ext cx="192" cy="208"/>
                </a:xfrm>
                <a:prstGeom prst="ellips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6523" name="Oval 478"/>
                <p:cNvSpPr>
                  <a:spLocks noChangeArrowheads="1"/>
                </p:cNvSpPr>
                <p:nvPr/>
              </p:nvSpPr>
              <p:spPr bwMode="auto">
                <a:xfrm>
                  <a:off x="1080" y="2768"/>
                  <a:ext cx="112" cy="128"/>
                </a:xfrm>
                <a:prstGeom prst="ellips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6499" name="Group 479"/>
              <p:cNvGrpSpPr>
                <a:grpSpLocks/>
              </p:cNvGrpSpPr>
              <p:nvPr/>
            </p:nvGrpSpPr>
            <p:grpSpPr bwMode="auto">
              <a:xfrm rot="1058693">
                <a:off x="1171" y="3048"/>
                <a:ext cx="1937" cy="864"/>
                <a:chOff x="672" y="997"/>
                <a:chExt cx="2952" cy="2163"/>
              </a:xfrm>
            </p:grpSpPr>
            <p:sp>
              <p:nvSpPr>
                <p:cNvPr id="16514" name="Freeform 480" descr="Дуб"/>
                <p:cNvSpPr>
                  <a:spLocks/>
                </p:cNvSpPr>
                <p:nvPr/>
              </p:nvSpPr>
              <p:spPr bwMode="auto">
                <a:xfrm>
                  <a:off x="672" y="997"/>
                  <a:ext cx="2952" cy="2163"/>
                </a:xfrm>
                <a:custGeom>
                  <a:avLst/>
                  <a:gdLst>
                    <a:gd name="T0" fmla="*/ 344 w 2952"/>
                    <a:gd name="T1" fmla="*/ 1675 h 2163"/>
                    <a:gd name="T2" fmla="*/ 2184 w 2952"/>
                    <a:gd name="T3" fmla="*/ 267 h 2163"/>
                    <a:gd name="T4" fmla="*/ 2504 w 2952"/>
                    <a:gd name="T5" fmla="*/ 75 h 2163"/>
                    <a:gd name="T6" fmla="*/ 2696 w 2952"/>
                    <a:gd name="T7" fmla="*/ 27 h 2163"/>
                    <a:gd name="T8" fmla="*/ 2792 w 2952"/>
                    <a:gd name="T9" fmla="*/ 91 h 2163"/>
                    <a:gd name="T10" fmla="*/ 2824 w 2952"/>
                    <a:gd name="T11" fmla="*/ 187 h 2163"/>
                    <a:gd name="T12" fmla="*/ 2584 w 2952"/>
                    <a:gd name="T13" fmla="*/ 459 h 2163"/>
                    <a:gd name="T14" fmla="*/ 616 w 2952"/>
                    <a:gd name="T15" fmla="*/ 1947 h 2163"/>
                    <a:gd name="T16" fmla="*/ 632 w 2952"/>
                    <a:gd name="T17" fmla="*/ 1755 h 2163"/>
                    <a:gd name="T18" fmla="*/ 344 w 2952"/>
                    <a:gd name="T19" fmla="*/ 1675 h 2163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952"/>
                    <a:gd name="T31" fmla="*/ 0 h 2163"/>
                    <a:gd name="T32" fmla="*/ 2952 w 2952"/>
                    <a:gd name="T33" fmla="*/ 2163 h 2163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952" h="2163">
                      <a:moveTo>
                        <a:pt x="344" y="1675"/>
                      </a:moveTo>
                      <a:cubicBezTo>
                        <a:pt x="603" y="1427"/>
                        <a:pt x="1824" y="534"/>
                        <a:pt x="2184" y="267"/>
                      </a:cubicBezTo>
                      <a:cubicBezTo>
                        <a:pt x="2544" y="0"/>
                        <a:pt x="2419" y="115"/>
                        <a:pt x="2504" y="75"/>
                      </a:cubicBezTo>
                      <a:cubicBezTo>
                        <a:pt x="2589" y="35"/>
                        <a:pt x="2648" y="24"/>
                        <a:pt x="2696" y="27"/>
                      </a:cubicBezTo>
                      <a:cubicBezTo>
                        <a:pt x="2744" y="30"/>
                        <a:pt x="2771" y="64"/>
                        <a:pt x="2792" y="91"/>
                      </a:cubicBezTo>
                      <a:cubicBezTo>
                        <a:pt x="2813" y="118"/>
                        <a:pt x="2859" y="126"/>
                        <a:pt x="2824" y="187"/>
                      </a:cubicBezTo>
                      <a:cubicBezTo>
                        <a:pt x="2789" y="248"/>
                        <a:pt x="2952" y="166"/>
                        <a:pt x="2584" y="459"/>
                      </a:cubicBezTo>
                      <a:cubicBezTo>
                        <a:pt x="2216" y="752"/>
                        <a:pt x="941" y="1731"/>
                        <a:pt x="616" y="1947"/>
                      </a:cubicBezTo>
                      <a:cubicBezTo>
                        <a:pt x="291" y="2163"/>
                        <a:pt x="677" y="1800"/>
                        <a:pt x="632" y="1755"/>
                      </a:cubicBezTo>
                      <a:cubicBezTo>
                        <a:pt x="587" y="1710"/>
                        <a:pt x="0" y="1984"/>
                        <a:pt x="344" y="1675"/>
                      </a:cubicBezTo>
                      <a:close/>
                    </a:path>
                  </a:pathLst>
                </a:custGeom>
                <a:blipFill dpi="0" rotWithShape="1">
                  <a:blip r:embed="rId3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6515" name="Oval 481" descr="Дуб"/>
                <p:cNvSpPr>
                  <a:spLocks noChangeArrowheads="1"/>
                </p:cNvSpPr>
                <p:nvPr/>
              </p:nvSpPr>
              <p:spPr bwMode="auto">
                <a:xfrm>
                  <a:off x="920" y="2640"/>
                  <a:ext cx="432" cy="400"/>
                </a:xfrm>
                <a:prstGeom prst="ellipse">
                  <a:avLst/>
                </a:prstGeom>
                <a:blipFill dpi="0" rotWithShape="1">
                  <a:blip r:embed="rId3"/>
                  <a:srcRect/>
                  <a:tile tx="0" ty="0" sx="100000" sy="100000" flip="none" algn="tl"/>
                </a:blip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6516" name="Oval 482"/>
                <p:cNvSpPr>
                  <a:spLocks noChangeArrowheads="1"/>
                </p:cNvSpPr>
                <p:nvPr/>
              </p:nvSpPr>
              <p:spPr bwMode="auto">
                <a:xfrm>
                  <a:off x="984" y="2704"/>
                  <a:ext cx="272" cy="288"/>
                </a:xfrm>
                <a:prstGeom prst="ellips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6517" name="Oval 483"/>
                <p:cNvSpPr>
                  <a:spLocks noChangeArrowheads="1"/>
                </p:cNvSpPr>
                <p:nvPr/>
              </p:nvSpPr>
              <p:spPr bwMode="auto">
                <a:xfrm>
                  <a:off x="1032" y="2736"/>
                  <a:ext cx="192" cy="208"/>
                </a:xfrm>
                <a:prstGeom prst="ellips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6518" name="Oval 484"/>
                <p:cNvSpPr>
                  <a:spLocks noChangeArrowheads="1"/>
                </p:cNvSpPr>
                <p:nvPr/>
              </p:nvSpPr>
              <p:spPr bwMode="auto">
                <a:xfrm>
                  <a:off x="1080" y="2768"/>
                  <a:ext cx="112" cy="128"/>
                </a:xfrm>
                <a:prstGeom prst="ellips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6500" name="Group 485"/>
              <p:cNvGrpSpPr>
                <a:grpSpLocks/>
              </p:cNvGrpSpPr>
              <p:nvPr/>
            </p:nvGrpSpPr>
            <p:grpSpPr bwMode="auto">
              <a:xfrm rot="1058693">
                <a:off x="1387" y="3128"/>
                <a:ext cx="1937" cy="864"/>
                <a:chOff x="672" y="997"/>
                <a:chExt cx="2952" cy="2163"/>
              </a:xfrm>
            </p:grpSpPr>
            <p:sp>
              <p:nvSpPr>
                <p:cNvPr id="16509" name="Freeform 486" descr="Дуб"/>
                <p:cNvSpPr>
                  <a:spLocks/>
                </p:cNvSpPr>
                <p:nvPr/>
              </p:nvSpPr>
              <p:spPr bwMode="auto">
                <a:xfrm>
                  <a:off x="672" y="997"/>
                  <a:ext cx="2952" cy="2163"/>
                </a:xfrm>
                <a:custGeom>
                  <a:avLst/>
                  <a:gdLst>
                    <a:gd name="T0" fmla="*/ 344 w 2952"/>
                    <a:gd name="T1" fmla="*/ 1675 h 2163"/>
                    <a:gd name="T2" fmla="*/ 2184 w 2952"/>
                    <a:gd name="T3" fmla="*/ 267 h 2163"/>
                    <a:gd name="T4" fmla="*/ 2504 w 2952"/>
                    <a:gd name="T5" fmla="*/ 75 h 2163"/>
                    <a:gd name="T6" fmla="*/ 2696 w 2952"/>
                    <a:gd name="T7" fmla="*/ 27 h 2163"/>
                    <a:gd name="T8" fmla="*/ 2792 w 2952"/>
                    <a:gd name="T9" fmla="*/ 91 h 2163"/>
                    <a:gd name="T10" fmla="*/ 2824 w 2952"/>
                    <a:gd name="T11" fmla="*/ 187 h 2163"/>
                    <a:gd name="T12" fmla="*/ 2584 w 2952"/>
                    <a:gd name="T13" fmla="*/ 459 h 2163"/>
                    <a:gd name="T14" fmla="*/ 616 w 2952"/>
                    <a:gd name="T15" fmla="*/ 1947 h 2163"/>
                    <a:gd name="T16" fmla="*/ 632 w 2952"/>
                    <a:gd name="T17" fmla="*/ 1755 h 2163"/>
                    <a:gd name="T18" fmla="*/ 344 w 2952"/>
                    <a:gd name="T19" fmla="*/ 1675 h 2163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952"/>
                    <a:gd name="T31" fmla="*/ 0 h 2163"/>
                    <a:gd name="T32" fmla="*/ 2952 w 2952"/>
                    <a:gd name="T33" fmla="*/ 2163 h 2163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952" h="2163">
                      <a:moveTo>
                        <a:pt x="344" y="1675"/>
                      </a:moveTo>
                      <a:cubicBezTo>
                        <a:pt x="603" y="1427"/>
                        <a:pt x="1824" y="534"/>
                        <a:pt x="2184" y="267"/>
                      </a:cubicBezTo>
                      <a:cubicBezTo>
                        <a:pt x="2544" y="0"/>
                        <a:pt x="2419" y="115"/>
                        <a:pt x="2504" y="75"/>
                      </a:cubicBezTo>
                      <a:cubicBezTo>
                        <a:pt x="2589" y="35"/>
                        <a:pt x="2648" y="24"/>
                        <a:pt x="2696" y="27"/>
                      </a:cubicBezTo>
                      <a:cubicBezTo>
                        <a:pt x="2744" y="30"/>
                        <a:pt x="2771" y="64"/>
                        <a:pt x="2792" y="91"/>
                      </a:cubicBezTo>
                      <a:cubicBezTo>
                        <a:pt x="2813" y="118"/>
                        <a:pt x="2859" y="126"/>
                        <a:pt x="2824" y="187"/>
                      </a:cubicBezTo>
                      <a:cubicBezTo>
                        <a:pt x="2789" y="248"/>
                        <a:pt x="2952" y="166"/>
                        <a:pt x="2584" y="459"/>
                      </a:cubicBezTo>
                      <a:cubicBezTo>
                        <a:pt x="2216" y="752"/>
                        <a:pt x="941" y="1731"/>
                        <a:pt x="616" y="1947"/>
                      </a:cubicBezTo>
                      <a:cubicBezTo>
                        <a:pt x="291" y="2163"/>
                        <a:pt x="677" y="1800"/>
                        <a:pt x="632" y="1755"/>
                      </a:cubicBezTo>
                      <a:cubicBezTo>
                        <a:pt x="587" y="1710"/>
                        <a:pt x="0" y="1984"/>
                        <a:pt x="344" y="1675"/>
                      </a:cubicBezTo>
                      <a:close/>
                    </a:path>
                  </a:pathLst>
                </a:custGeom>
                <a:blipFill dpi="0" rotWithShape="1">
                  <a:blip r:embed="rId3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6510" name="Oval 487" descr="Дуб"/>
                <p:cNvSpPr>
                  <a:spLocks noChangeArrowheads="1"/>
                </p:cNvSpPr>
                <p:nvPr/>
              </p:nvSpPr>
              <p:spPr bwMode="auto">
                <a:xfrm>
                  <a:off x="920" y="2640"/>
                  <a:ext cx="432" cy="400"/>
                </a:xfrm>
                <a:prstGeom prst="ellipse">
                  <a:avLst/>
                </a:prstGeom>
                <a:blipFill dpi="0" rotWithShape="1">
                  <a:blip r:embed="rId3"/>
                  <a:srcRect/>
                  <a:tile tx="0" ty="0" sx="100000" sy="100000" flip="none" algn="tl"/>
                </a:blip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6511" name="Oval 488"/>
                <p:cNvSpPr>
                  <a:spLocks noChangeArrowheads="1"/>
                </p:cNvSpPr>
                <p:nvPr/>
              </p:nvSpPr>
              <p:spPr bwMode="auto">
                <a:xfrm>
                  <a:off x="984" y="2704"/>
                  <a:ext cx="272" cy="288"/>
                </a:xfrm>
                <a:prstGeom prst="ellips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6512" name="Oval 489"/>
                <p:cNvSpPr>
                  <a:spLocks noChangeArrowheads="1"/>
                </p:cNvSpPr>
                <p:nvPr/>
              </p:nvSpPr>
              <p:spPr bwMode="auto">
                <a:xfrm>
                  <a:off x="1032" y="2736"/>
                  <a:ext cx="192" cy="208"/>
                </a:xfrm>
                <a:prstGeom prst="ellips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6513" name="Oval 490"/>
                <p:cNvSpPr>
                  <a:spLocks noChangeArrowheads="1"/>
                </p:cNvSpPr>
                <p:nvPr/>
              </p:nvSpPr>
              <p:spPr bwMode="auto">
                <a:xfrm>
                  <a:off x="1080" y="2768"/>
                  <a:ext cx="112" cy="128"/>
                </a:xfrm>
                <a:prstGeom prst="ellips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6501" name="Group 491"/>
              <p:cNvGrpSpPr>
                <a:grpSpLocks/>
              </p:cNvGrpSpPr>
              <p:nvPr/>
            </p:nvGrpSpPr>
            <p:grpSpPr bwMode="auto">
              <a:xfrm rot="1201705">
                <a:off x="1608" y="3232"/>
                <a:ext cx="1936" cy="864"/>
                <a:chOff x="672" y="997"/>
                <a:chExt cx="2952" cy="2163"/>
              </a:xfrm>
            </p:grpSpPr>
            <p:sp>
              <p:nvSpPr>
                <p:cNvPr id="16504" name="Freeform 492" descr="Дуб"/>
                <p:cNvSpPr>
                  <a:spLocks/>
                </p:cNvSpPr>
                <p:nvPr/>
              </p:nvSpPr>
              <p:spPr bwMode="auto">
                <a:xfrm>
                  <a:off x="672" y="997"/>
                  <a:ext cx="2952" cy="2163"/>
                </a:xfrm>
                <a:custGeom>
                  <a:avLst/>
                  <a:gdLst>
                    <a:gd name="T0" fmla="*/ 344 w 2952"/>
                    <a:gd name="T1" fmla="*/ 1675 h 2163"/>
                    <a:gd name="T2" fmla="*/ 2184 w 2952"/>
                    <a:gd name="T3" fmla="*/ 267 h 2163"/>
                    <a:gd name="T4" fmla="*/ 2504 w 2952"/>
                    <a:gd name="T5" fmla="*/ 75 h 2163"/>
                    <a:gd name="T6" fmla="*/ 2696 w 2952"/>
                    <a:gd name="T7" fmla="*/ 27 h 2163"/>
                    <a:gd name="T8" fmla="*/ 2792 w 2952"/>
                    <a:gd name="T9" fmla="*/ 91 h 2163"/>
                    <a:gd name="T10" fmla="*/ 2824 w 2952"/>
                    <a:gd name="T11" fmla="*/ 187 h 2163"/>
                    <a:gd name="T12" fmla="*/ 2584 w 2952"/>
                    <a:gd name="T13" fmla="*/ 459 h 2163"/>
                    <a:gd name="T14" fmla="*/ 616 w 2952"/>
                    <a:gd name="T15" fmla="*/ 1947 h 2163"/>
                    <a:gd name="T16" fmla="*/ 632 w 2952"/>
                    <a:gd name="T17" fmla="*/ 1755 h 2163"/>
                    <a:gd name="T18" fmla="*/ 344 w 2952"/>
                    <a:gd name="T19" fmla="*/ 1675 h 2163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952"/>
                    <a:gd name="T31" fmla="*/ 0 h 2163"/>
                    <a:gd name="T32" fmla="*/ 2952 w 2952"/>
                    <a:gd name="T33" fmla="*/ 2163 h 2163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952" h="2163">
                      <a:moveTo>
                        <a:pt x="344" y="1675"/>
                      </a:moveTo>
                      <a:cubicBezTo>
                        <a:pt x="603" y="1427"/>
                        <a:pt x="1824" y="534"/>
                        <a:pt x="2184" y="267"/>
                      </a:cubicBezTo>
                      <a:cubicBezTo>
                        <a:pt x="2544" y="0"/>
                        <a:pt x="2419" y="115"/>
                        <a:pt x="2504" y="75"/>
                      </a:cubicBezTo>
                      <a:cubicBezTo>
                        <a:pt x="2589" y="35"/>
                        <a:pt x="2648" y="24"/>
                        <a:pt x="2696" y="27"/>
                      </a:cubicBezTo>
                      <a:cubicBezTo>
                        <a:pt x="2744" y="30"/>
                        <a:pt x="2771" y="64"/>
                        <a:pt x="2792" y="91"/>
                      </a:cubicBezTo>
                      <a:cubicBezTo>
                        <a:pt x="2813" y="118"/>
                        <a:pt x="2859" y="126"/>
                        <a:pt x="2824" y="187"/>
                      </a:cubicBezTo>
                      <a:cubicBezTo>
                        <a:pt x="2789" y="248"/>
                        <a:pt x="2952" y="166"/>
                        <a:pt x="2584" y="459"/>
                      </a:cubicBezTo>
                      <a:cubicBezTo>
                        <a:pt x="2216" y="752"/>
                        <a:pt x="941" y="1731"/>
                        <a:pt x="616" y="1947"/>
                      </a:cubicBezTo>
                      <a:cubicBezTo>
                        <a:pt x="291" y="2163"/>
                        <a:pt x="677" y="1800"/>
                        <a:pt x="632" y="1755"/>
                      </a:cubicBezTo>
                      <a:cubicBezTo>
                        <a:pt x="587" y="1710"/>
                        <a:pt x="0" y="1984"/>
                        <a:pt x="344" y="1675"/>
                      </a:cubicBezTo>
                      <a:close/>
                    </a:path>
                  </a:pathLst>
                </a:custGeom>
                <a:blipFill dpi="0" rotWithShape="1">
                  <a:blip r:embed="rId3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6505" name="Oval 493" descr="Дуб"/>
                <p:cNvSpPr>
                  <a:spLocks noChangeArrowheads="1"/>
                </p:cNvSpPr>
                <p:nvPr/>
              </p:nvSpPr>
              <p:spPr bwMode="auto">
                <a:xfrm>
                  <a:off x="920" y="2640"/>
                  <a:ext cx="432" cy="400"/>
                </a:xfrm>
                <a:prstGeom prst="ellipse">
                  <a:avLst/>
                </a:prstGeom>
                <a:blipFill dpi="0" rotWithShape="1">
                  <a:blip r:embed="rId3"/>
                  <a:srcRect/>
                  <a:tile tx="0" ty="0" sx="100000" sy="100000" flip="none" algn="tl"/>
                </a:blip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6506" name="Oval 494"/>
                <p:cNvSpPr>
                  <a:spLocks noChangeArrowheads="1"/>
                </p:cNvSpPr>
                <p:nvPr/>
              </p:nvSpPr>
              <p:spPr bwMode="auto">
                <a:xfrm>
                  <a:off x="984" y="2704"/>
                  <a:ext cx="272" cy="288"/>
                </a:xfrm>
                <a:prstGeom prst="ellips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6507" name="Oval 495"/>
                <p:cNvSpPr>
                  <a:spLocks noChangeArrowheads="1"/>
                </p:cNvSpPr>
                <p:nvPr/>
              </p:nvSpPr>
              <p:spPr bwMode="auto">
                <a:xfrm>
                  <a:off x="1032" y="2736"/>
                  <a:ext cx="192" cy="208"/>
                </a:xfrm>
                <a:prstGeom prst="ellips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6508" name="Oval 496"/>
                <p:cNvSpPr>
                  <a:spLocks noChangeArrowheads="1"/>
                </p:cNvSpPr>
                <p:nvPr/>
              </p:nvSpPr>
              <p:spPr bwMode="auto">
                <a:xfrm>
                  <a:off x="1080" y="2768"/>
                  <a:ext cx="112" cy="128"/>
                </a:xfrm>
                <a:prstGeom prst="ellips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sp>
            <p:nvSpPr>
              <p:cNvPr id="16502" name="Freeform 497" descr="Орех"/>
              <p:cNvSpPr>
                <a:spLocks/>
              </p:cNvSpPr>
              <p:nvPr/>
            </p:nvSpPr>
            <p:spPr bwMode="auto">
              <a:xfrm>
                <a:off x="2062" y="3124"/>
                <a:ext cx="1059" cy="576"/>
              </a:xfrm>
              <a:custGeom>
                <a:avLst/>
                <a:gdLst>
                  <a:gd name="T0" fmla="*/ 4292 w 528"/>
                  <a:gd name="T1" fmla="*/ 0 h 336"/>
                  <a:gd name="T2" fmla="*/ 68937 w 528"/>
                  <a:gd name="T3" fmla="*/ 13829 h 336"/>
                  <a:gd name="T4" fmla="*/ 65040 w 528"/>
                  <a:gd name="T5" fmla="*/ 14614 h 336"/>
                  <a:gd name="T6" fmla="*/ 33663 w 528"/>
                  <a:gd name="T7" fmla="*/ 7965 h 336"/>
                  <a:gd name="T8" fmla="*/ 25053 w 528"/>
                  <a:gd name="T9" fmla="*/ 5613 h 336"/>
                  <a:gd name="T10" fmla="*/ 0 w 528"/>
                  <a:gd name="T11" fmla="*/ 785 h 336"/>
                  <a:gd name="T12" fmla="*/ 4292 w 528"/>
                  <a:gd name="T13" fmla="*/ 0 h 3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528"/>
                  <a:gd name="T22" fmla="*/ 0 h 336"/>
                  <a:gd name="T23" fmla="*/ 528 w 528"/>
                  <a:gd name="T24" fmla="*/ 336 h 3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528" h="336">
                    <a:moveTo>
                      <a:pt x="33" y="0"/>
                    </a:moveTo>
                    <a:lnTo>
                      <a:pt x="528" y="318"/>
                    </a:lnTo>
                    <a:lnTo>
                      <a:pt x="498" y="336"/>
                    </a:lnTo>
                    <a:lnTo>
                      <a:pt x="258" y="183"/>
                    </a:lnTo>
                    <a:lnTo>
                      <a:pt x="192" y="129"/>
                    </a:lnTo>
                    <a:lnTo>
                      <a:pt x="0" y="18"/>
                    </a:lnTo>
                    <a:lnTo>
                      <a:pt x="33" y="0"/>
                    </a:lnTo>
                    <a:close/>
                  </a:path>
                </a:pathLst>
              </a:custGeom>
              <a:blipFill dpi="0" rotWithShape="1">
                <a:blip r:embed="rId4"/>
                <a:srcRect/>
                <a:tile tx="0" ty="0" sx="100000" sy="100000" flip="none" algn="tl"/>
              </a:blipFill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503" name="Freeform 498" descr="Орех"/>
              <p:cNvSpPr>
                <a:spLocks/>
              </p:cNvSpPr>
              <p:nvPr/>
            </p:nvSpPr>
            <p:spPr bwMode="auto">
              <a:xfrm>
                <a:off x="1296" y="3222"/>
                <a:ext cx="1059" cy="576"/>
              </a:xfrm>
              <a:custGeom>
                <a:avLst/>
                <a:gdLst>
                  <a:gd name="T0" fmla="*/ 4292 w 528"/>
                  <a:gd name="T1" fmla="*/ 0 h 336"/>
                  <a:gd name="T2" fmla="*/ 68937 w 528"/>
                  <a:gd name="T3" fmla="*/ 13829 h 336"/>
                  <a:gd name="T4" fmla="*/ 65040 w 528"/>
                  <a:gd name="T5" fmla="*/ 14614 h 336"/>
                  <a:gd name="T6" fmla="*/ 33663 w 528"/>
                  <a:gd name="T7" fmla="*/ 7965 h 336"/>
                  <a:gd name="T8" fmla="*/ 25053 w 528"/>
                  <a:gd name="T9" fmla="*/ 5613 h 336"/>
                  <a:gd name="T10" fmla="*/ 0 w 528"/>
                  <a:gd name="T11" fmla="*/ 785 h 336"/>
                  <a:gd name="T12" fmla="*/ 4292 w 528"/>
                  <a:gd name="T13" fmla="*/ 0 h 3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528"/>
                  <a:gd name="T22" fmla="*/ 0 h 336"/>
                  <a:gd name="T23" fmla="*/ 528 w 528"/>
                  <a:gd name="T24" fmla="*/ 336 h 3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528" h="336">
                    <a:moveTo>
                      <a:pt x="33" y="0"/>
                    </a:moveTo>
                    <a:lnTo>
                      <a:pt x="528" y="318"/>
                    </a:lnTo>
                    <a:lnTo>
                      <a:pt x="498" y="336"/>
                    </a:lnTo>
                    <a:lnTo>
                      <a:pt x="258" y="183"/>
                    </a:lnTo>
                    <a:lnTo>
                      <a:pt x="192" y="129"/>
                    </a:lnTo>
                    <a:lnTo>
                      <a:pt x="0" y="18"/>
                    </a:lnTo>
                    <a:lnTo>
                      <a:pt x="33" y="0"/>
                    </a:lnTo>
                    <a:close/>
                  </a:path>
                </a:pathLst>
              </a:custGeom>
              <a:blipFill dpi="0" rotWithShape="1">
                <a:blip r:embed="rId4"/>
                <a:srcRect/>
                <a:tile tx="0" ty="0" sx="100000" sy="100000" flip="none" algn="tl"/>
              </a:blipFill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6398" name="Group 499"/>
            <p:cNvGrpSpPr>
              <a:grpSpLocks/>
            </p:cNvGrpSpPr>
            <p:nvPr/>
          </p:nvGrpSpPr>
          <p:grpSpPr bwMode="auto">
            <a:xfrm>
              <a:off x="4155" y="3448"/>
              <a:ext cx="2037" cy="728"/>
              <a:chOff x="691" y="2872"/>
              <a:chExt cx="2853" cy="1224"/>
            </a:xfrm>
          </p:grpSpPr>
          <p:grpSp>
            <p:nvGrpSpPr>
              <p:cNvPr id="16465" name="Group 500"/>
              <p:cNvGrpSpPr>
                <a:grpSpLocks/>
              </p:cNvGrpSpPr>
              <p:nvPr/>
            </p:nvGrpSpPr>
            <p:grpSpPr bwMode="auto">
              <a:xfrm rot="1058693">
                <a:off x="691" y="2872"/>
                <a:ext cx="1937" cy="864"/>
                <a:chOff x="672" y="997"/>
                <a:chExt cx="2952" cy="2163"/>
              </a:xfrm>
            </p:grpSpPr>
            <p:sp>
              <p:nvSpPr>
                <p:cNvPr id="16492" name="Freeform 501" descr="Дуб"/>
                <p:cNvSpPr>
                  <a:spLocks/>
                </p:cNvSpPr>
                <p:nvPr/>
              </p:nvSpPr>
              <p:spPr bwMode="auto">
                <a:xfrm>
                  <a:off x="672" y="997"/>
                  <a:ext cx="2952" cy="2163"/>
                </a:xfrm>
                <a:custGeom>
                  <a:avLst/>
                  <a:gdLst>
                    <a:gd name="T0" fmla="*/ 344 w 2952"/>
                    <a:gd name="T1" fmla="*/ 1675 h 2163"/>
                    <a:gd name="T2" fmla="*/ 2184 w 2952"/>
                    <a:gd name="T3" fmla="*/ 267 h 2163"/>
                    <a:gd name="T4" fmla="*/ 2504 w 2952"/>
                    <a:gd name="T5" fmla="*/ 75 h 2163"/>
                    <a:gd name="T6" fmla="*/ 2696 w 2952"/>
                    <a:gd name="T7" fmla="*/ 27 h 2163"/>
                    <a:gd name="T8" fmla="*/ 2792 w 2952"/>
                    <a:gd name="T9" fmla="*/ 91 h 2163"/>
                    <a:gd name="T10" fmla="*/ 2824 w 2952"/>
                    <a:gd name="T11" fmla="*/ 187 h 2163"/>
                    <a:gd name="T12" fmla="*/ 2584 w 2952"/>
                    <a:gd name="T13" fmla="*/ 459 h 2163"/>
                    <a:gd name="T14" fmla="*/ 616 w 2952"/>
                    <a:gd name="T15" fmla="*/ 1947 h 2163"/>
                    <a:gd name="T16" fmla="*/ 632 w 2952"/>
                    <a:gd name="T17" fmla="*/ 1755 h 2163"/>
                    <a:gd name="T18" fmla="*/ 344 w 2952"/>
                    <a:gd name="T19" fmla="*/ 1675 h 2163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952"/>
                    <a:gd name="T31" fmla="*/ 0 h 2163"/>
                    <a:gd name="T32" fmla="*/ 2952 w 2952"/>
                    <a:gd name="T33" fmla="*/ 2163 h 2163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952" h="2163">
                      <a:moveTo>
                        <a:pt x="344" y="1675"/>
                      </a:moveTo>
                      <a:cubicBezTo>
                        <a:pt x="603" y="1427"/>
                        <a:pt x="1824" y="534"/>
                        <a:pt x="2184" y="267"/>
                      </a:cubicBezTo>
                      <a:cubicBezTo>
                        <a:pt x="2544" y="0"/>
                        <a:pt x="2419" y="115"/>
                        <a:pt x="2504" y="75"/>
                      </a:cubicBezTo>
                      <a:cubicBezTo>
                        <a:pt x="2589" y="35"/>
                        <a:pt x="2648" y="24"/>
                        <a:pt x="2696" y="27"/>
                      </a:cubicBezTo>
                      <a:cubicBezTo>
                        <a:pt x="2744" y="30"/>
                        <a:pt x="2771" y="64"/>
                        <a:pt x="2792" y="91"/>
                      </a:cubicBezTo>
                      <a:cubicBezTo>
                        <a:pt x="2813" y="118"/>
                        <a:pt x="2859" y="126"/>
                        <a:pt x="2824" y="187"/>
                      </a:cubicBezTo>
                      <a:cubicBezTo>
                        <a:pt x="2789" y="248"/>
                        <a:pt x="2952" y="166"/>
                        <a:pt x="2584" y="459"/>
                      </a:cubicBezTo>
                      <a:cubicBezTo>
                        <a:pt x="2216" y="752"/>
                        <a:pt x="941" y="1731"/>
                        <a:pt x="616" y="1947"/>
                      </a:cubicBezTo>
                      <a:cubicBezTo>
                        <a:pt x="291" y="2163"/>
                        <a:pt x="677" y="1800"/>
                        <a:pt x="632" y="1755"/>
                      </a:cubicBezTo>
                      <a:cubicBezTo>
                        <a:pt x="587" y="1710"/>
                        <a:pt x="0" y="1984"/>
                        <a:pt x="344" y="1675"/>
                      </a:cubicBezTo>
                      <a:close/>
                    </a:path>
                  </a:pathLst>
                </a:custGeom>
                <a:blipFill dpi="0" rotWithShape="1">
                  <a:blip r:embed="rId3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6493" name="Oval 502" descr="Дуб"/>
                <p:cNvSpPr>
                  <a:spLocks noChangeArrowheads="1"/>
                </p:cNvSpPr>
                <p:nvPr/>
              </p:nvSpPr>
              <p:spPr bwMode="auto">
                <a:xfrm>
                  <a:off x="920" y="2640"/>
                  <a:ext cx="432" cy="400"/>
                </a:xfrm>
                <a:prstGeom prst="ellipse">
                  <a:avLst/>
                </a:prstGeom>
                <a:blipFill dpi="0" rotWithShape="1">
                  <a:blip r:embed="rId3"/>
                  <a:srcRect/>
                  <a:tile tx="0" ty="0" sx="100000" sy="100000" flip="none" algn="tl"/>
                </a:blip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6494" name="Oval 503"/>
                <p:cNvSpPr>
                  <a:spLocks noChangeArrowheads="1"/>
                </p:cNvSpPr>
                <p:nvPr/>
              </p:nvSpPr>
              <p:spPr bwMode="auto">
                <a:xfrm>
                  <a:off x="984" y="2704"/>
                  <a:ext cx="272" cy="288"/>
                </a:xfrm>
                <a:prstGeom prst="ellips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6495" name="Oval 504"/>
                <p:cNvSpPr>
                  <a:spLocks noChangeArrowheads="1"/>
                </p:cNvSpPr>
                <p:nvPr/>
              </p:nvSpPr>
              <p:spPr bwMode="auto">
                <a:xfrm>
                  <a:off x="1032" y="2736"/>
                  <a:ext cx="192" cy="208"/>
                </a:xfrm>
                <a:prstGeom prst="ellips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6496" name="Oval 505"/>
                <p:cNvSpPr>
                  <a:spLocks noChangeArrowheads="1"/>
                </p:cNvSpPr>
                <p:nvPr/>
              </p:nvSpPr>
              <p:spPr bwMode="auto">
                <a:xfrm>
                  <a:off x="1080" y="2768"/>
                  <a:ext cx="112" cy="128"/>
                </a:xfrm>
                <a:prstGeom prst="ellips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6466" name="Group 506"/>
              <p:cNvGrpSpPr>
                <a:grpSpLocks/>
              </p:cNvGrpSpPr>
              <p:nvPr/>
            </p:nvGrpSpPr>
            <p:grpSpPr bwMode="auto">
              <a:xfrm rot="1058693">
                <a:off x="923" y="2968"/>
                <a:ext cx="1937" cy="864"/>
                <a:chOff x="672" y="997"/>
                <a:chExt cx="2952" cy="2163"/>
              </a:xfrm>
            </p:grpSpPr>
            <p:sp>
              <p:nvSpPr>
                <p:cNvPr id="16487" name="Freeform 507" descr="Дуб"/>
                <p:cNvSpPr>
                  <a:spLocks/>
                </p:cNvSpPr>
                <p:nvPr/>
              </p:nvSpPr>
              <p:spPr bwMode="auto">
                <a:xfrm>
                  <a:off x="672" y="997"/>
                  <a:ext cx="2952" cy="2163"/>
                </a:xfrm>
                <a:custGeom>
                  <a:avLst/>
                  <a:gdLst>
                    <a:gd name="T0" fmla="*/ 344 w 2952"/>
                    <a:gd name="T1" fmla="*/ 1675 h 2163"/>
                    <a:gd name="T2" fmla="*/ 2184 w 2952"/>
                    <a:gd name="T3" fmla="*/ 267 h 2163"/>
                    <a:gd name="T4" fmla="*/ 2504 w 2952"/>
                    <a:gd name="T5" fmla="*/ 75 h 2163"/>
                    <a:gd name="T6" fmla="*/ 2696 w 2952"/>
                    <a:gd name="T7" fmla="*/ 27 h 2163"/>
                    <a:gd name="T8" fmla="*/ 2792 w 2952"/>
                    <a:gd name="T9" fmla="*/ 91 h 2163"/>
                    <a:gd name="T10" fmla="*/ 2824 w 2952"/>
                    <a:gd name="T11" fmla="*/ 187 h 2163"/>
                    <a:gd name="T12" fmla="*/ 2584 w 2952"/>
                    <a:gd name="T13" fmla="*/ 459 h 2163"/>
                    <a:gd name="T14" fmla="*/ 616 w 2952"/>
                    <a:gd name="T15" fmla="*/ 1947 h 2163"/>
                    <a:gd name="T16" fmla="*/ 632 w 2952"/>
                    <a:gd name="T17" fmla="*/ 1755 h 2163"/>
                    <a:gd name="T18" fmla="*/ 344 w 2952"/>
                    <a:gd name="T19" fmla="*/ 1675 h 2163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952"/>
                    <a:gd name="T31" fmla="*/ 0 h 2163"/>
                    <a:gd name="T32" fmla="*/ 2952 w 2952"/>
                    <a:gd name="T33" fmla="*/ 2163 h 2163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952" h="2163">
                      <a:moveTo>
                        <a:pt x="344" y="1675"/>
                      </a:moveTo>
                      <a:cubicBezTo>
                        <a:pt x="603" y="1427"/>
                        <a:pt x="1824" y="534"/>
                        <a:pt x="2184" y="267"/>
                      </a:cubicBezTo>
                      <a:cubicBezTo>
                        <a:pt x="2544" y="0"/>
                        <a:pt x="2419" y="115"/>
                        <a:pt x="2504" y="75"/>
                      </a:cubicBezTo>
                      <a:cubicBezTo>
                        <a:pt x="2589" y="35"/>
                        <a:pt x="2648" y="24"/>
                        <a:pt x="2696" y="27"/>
                      </a:cubicBezTo>
                      <a:cubicBezTo>
                        <a:pt x="2744" y="30"/>
                        <a:pt x="2771" y="64"/>
                        <a:pt x="2792" y="91"/>
                      </a:cubicBezTo>
                      <a:cubicBezTo>
                        <a:pt x="2813" y="118"/>
                        <a:pt x="2859" y="126"/>
                        <a:pt x="2824" y="187"/>
                      </a:cubicBezTo>
                      <a:cubicBezTo>
                        <a:pt x="2789" y="248"/>
                        <a:pt x="2952" y="166"/>
                        <a:pt x="2584" y="459"/>
                      </a:cubicBezTo>
                      <a:cubicBezTo>
                        <a:pt x="2216" y="752"/>
                        <a:pt x="941" y="1731"/>
                        <a:pt x="616" y="1947"/>
                      </a:cubicBezTo>
                      <a:cubicBezTo>
                        <a:pt x="291" y="2163"/>
                        <a:pt x="677" y="1800"/>
                        <a:pt x="632" y="1755"/>
                      </a:cubicBezTo>
                      <a:cubicBezTo>
                        <a:pt x="587" y="1710"/>
                        <a:pt x="0" y="1984"/>
                        <a:pt x="344" y="1675"/>
                      </a:cubicBezTo>
                      <a:close/>
                    </a:path>
                  </a:pathLst>
                </a:custGeom>
                <a:blipFill dpi="0" rotWithShape="1">
                  <a:blip r:embed="rId3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6488" name="Oval 508" descr="Дуб"/>
                <p:cNvSpPr>
                  <a:spLocks noChangeArrowheads="1"/>
                </p:cNvSpPr>
                <p:nvPr/>
              </p:nvSpPr>
              <p:spPr bwMode="auto">
                <a:xfrm>
                  <a:off x="920" y="2640"/>
                  <a:ext cx="432" cy="400"/>
                </a:xfrm>
                <a:prstGeom prst="ellipse">
                  <a:avLst/>
                </a:prstGeom>
                <a:blipFill dpi="0" rotWithShape="1">
                  <a:blip r:embed="rId3"/>
                  <a:srcRect/>
                  <a:tile tx="0" ty="0" sx="100000" sy="100000" flip="none" algn="tl"/>
                </a:blip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6489" name="Oval 509"/>
                <p:cNvSpPr>
                  <a:spLocks noChangeArrowheads="1"/>
                </p:cNvSpPr>
                <p:nvPr/>
              </p:nvSpPr>
              <p:spPr bwMode="auto">
                <a:xfrm>
                  <a:off x="984" y="2704"/>
                  <a:ext cx="272" cy="288"/>
                </a:xfrm>
                <a:prstGeom prst="ellips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6490" name="Oval 510"/>
                <p:cNvSpPr>
                  <a:spLocks noChangeArrowheads="1"/>
                </p:cNvSpPr>
                <p:nvPr/>
              </p:nvSpPr>
              <p:spPr bwMode="auto">
                <a:xfrm>
                  <a:off x="1032" y="2736"/>
                  <a:ext cx="192" cy="208"/>
                </a:xfrm>
                <a:prstGeom prst="ellips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6491" name="Oval 511"/>
                <p:cNvSpPr>
                  <a:spLocks noChangeArrowheads="1"/>
                </p:cNvSpPr>
                <p:nvPr/>
              </p:nvSpPr>
              <p:spPr bwMode="auto">
                <a:xfrm>
                  <a:off x="1080" y="2768"/>
                  <a:ext cx="112" cy="128"/>
                </a:xfrm>
                <a:prstGeom prst="ellips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6467" name="Group 512"/>
              <p:cNvGrpSpPr>
                <a:grpSpLocks/>
              </p:cNvGrpSpPr>
              <p:nvPr/>
            </p:nvGrpSpPr>
            <p:grpSpPr bwMode="auto">
              <a:xfrm rot="1058693">
                <a:off x="1171" y="3048"/>
                <a:ext cx="1937" cy="864"/>
                <a:chOff x="672" y="997"/>
                <a:chExt cx="2952" cy="2163"/>
              </a:xfrm>
            </p:grpSpPr>
            <p:sp>
              <p:nvSpPr>
                <p:cNvPr id="16482" name="Freeform 513" descr="Дуб"/>
                <p:cNvSpPr>
                  <a:spLocks/>
                </p:cNvSpPr>
                <p:nvPr/>
              </p:nvSpPr>
              <p:spPr bwMode="auto">
                <a:xfrm>
                  <a:off x="672" y="997"/>
                  <a:ext cx="2952" cy="2163"/>
                </a:xfrm>
                <a:custGeom>
                  <a:avLst/>
                  <a:gdLst>
                    <a:gd name="T0" fmla="*/ 344 w 2952"/>
                    <a:gd name="T1" fmla="*/ 1675 h 2163"/>
                    <a:gd name="T2" fmla="*/ 2184 w 2952"/>
                    <a:gd name="T3" fmla="*/ 267 h 2163"/>
                    <a:gd name="T4" fmla="*/ 2504 w 2952"/>
                    <a:gd name="T5" fmla="*/ 75 h 2163"/>
                    <a:gd name="T6" fmla="*/ 2696 w 2952"/>
                    <a:gd name="T7" fmla="*/ 27 h 2163"/>
                    <a:gd name="T8" fmla="*/ 2792 w 2952"/>
                    <a:gd name="T9" fmla="*/ 91 h 2163"/>
                    <a:gd name="T10" fmla="*/ 2824 w 2952"/>
                    <a:gd name="T11" fmla="*/ 187 h 2163"/>
                    <a:gd name="T12" fmla="*/ 2584 w 2952"/>
                    <a:gd name="T13" fmla="*/ 459 h 2163"/>
                    <a:gd name="T14" fmla="*/ 616 w 2952"/>
                    <a:gd name="T15" fmla="*/ 1947 h 2163"/>
                    <a:gd name="T16" fmla="*/ 632 w 2952"/>
                    <a:gd name="T17" fmla="*/ 1755 h 2163"/>
                    <a:gd name="T18" fmla="*/ 344 w 2952"/>
                    <a:gd name="T19" fmla="*/ 1675 h 2163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952"/>
                    <a:gd name="T31" fmla="*/ 0 h 2163"/>
                    <a:gd name="T32" fmla="*/ 2952 w 2952"/>
                    <a:gd name="T33" fmla="*/ 2163 h 2163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952" h="2163">
                      <a:moveTo>
                        <a:pt x="344" y="1675"/>
                      </a:moveTo>
                      <a:cubicBezTo>
                        <a:pt x="603" y="1427"/>
                        <a:pt x="1824" y="534"/>
                        <a:pt x="2184" y="267"/>
                      </a:cubicBezTo>
                      <a:cubicBezTo>
                        <a:pt x="2544" y="0"/>
                        <a:pt x="2419" y="115"/>
                        <a:pt x="2504" y="75"/>
                      </a:cubicBezTo>
                      <a:cubicBezTo>
                        <a:pt x="2589" y="35"/>
                        <a:pt x="2648" y="24"/>
                        <a:pt x="2696" y="27"/>
                      </a:cubicBezTo>
                      <a:cubicBezTo>
                        <a:pt x="2744" y="30"/>
                        <a:pt x="2771" y="64"/>
                        <a:pt x="2792" y="91"/>
                      </a:cubicBezTo>
                      <a:cubicBezTo>
                        <a:pt x="2813" y="118"/>
                        <a:pt x="2859" y="126"/>
                        <a:pt x="2824" y="187"/>
                      </a:cubicBezTo>
                      <a:cubicBezTo>
                        <a:pt x="2789" y="248"/>
                        <a:pt x="2952" y="166"/>
                        <a:pt x="2584" y="459"/>
                      </a:cubicBezTo>
                      <a:cubicBezTo>
                        <a:pt x="2216" y="752"/>
                        <a:pt x="941" y="1731"/>
                        <a:pt x="616" y="1947"/>
                      </a:cubicBezTo>
                      <a:cubicBezTo>
                        <a:pt x="291" y="2163"/>
                        <a:pt x="677" y="1800"/>
                        <a:pt x="632" y="1755"/>
                      </a:cubicBezTo>
                      <a:cubicBezTo>
                        <a:pt x="587" y="1710"/>
                        <a:pt x="0" y="1984"/>
                        <a:pt x="344" y="1675"/>
                      </a:cubicBezTo>
                      <a:close/>
                    </a:path>
                  </a:pathLst>
                </a:custGeom>
                <a:blipFill dpi="0" rotWithShape="1">
                  <a:blip r:embed="rId3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6483" name="Oval 514" descr="Дуб"/>
                <p:cNvSpPr>
                  <a:spLocks noChangeArrowheads="1"/>
                </p:cNvSpPr>
                <p:nvPr/>
              </p:nvSpPr>
              <p:spPr bwMode="auto">
                <a:xfrm>
                  <a:off x="920" y="2640"/>
                  <a:ext cx="432" cy="400"/>
                </a:xfrm>
                <a:prstGeom prst="ellipse">
                  <a:avLst/>
                </a:prstGeom>
                <a:blipFill dpi="0" rotWithShape="1">
                  <a:blip r:embed="rId3"/>
                  <a:srcRect/>
                  <a:tile tx="0" ty="0" sx="100000" sy="100000" flip="none" algn="tl"/>
                </a:blip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6484" name="Oval 515"/>
                <p:cNvSpPr>
                  <a:spLocks noChangeArrowheads="1"/>
                </p:cNvSpPr>
                <p:nvPr/>
              </p:nvSpPr>
              <p:spPr bwMode="auto">
                <a:xfrm>
                  <a:off x="984" y="2704"/>
                  <a:ext cx="272" cy="288"/>
                </a:xfrm>
                <a:prstGeom prst="ellips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6485" name="Oval 516"/>
                <p:cNvSpPr>
                  <a:spLocks noChangeArrowheads="1"/>
                </p:cNvSpPr>
                <p:nvPr/>
              </p:nvSpPr>
              <p:spPr bwMode="auto">
                <a:xfrm>
                  <a:off x="1032" y="2736"/>
                  <a:ext cx="192" cy="208"/>
                </a:xfrm>
                <a:prstGeom prst="ellips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6486" name="Oval 517"/>
                <p:cNvSpPr>
                  <a:spLocks noChangeArrowheads="1"/>
                </p:cNvSpPr>
                <p:nvPr/>
              </p:nvSpPr>
              <p:spPr bwMode="auto">
                <a:xfrm>
                  <a:off x="1080" y="2768"/>
                  <a:ext cx="112" cy="128"/>
                </a:xfrm>
                <a:prstGeom prst="ellips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6468" name="Group 518"/>
              <p:cNvGrpSpPr>
                <a:grpSpLocks/>
              </p:cNvGrpSpPr>
              <p:nvPr/>
            </p:nvGrpSpPr>
            <p:grpSpPr bwMode="auto">
              <a:xfrm rot="1058693">
                <a:off x="1387" y="3128"/>
                <a:ext cx="1937" cy="864"/>
                <a:chOff x="672" y="997"/>
                <a:chExt cx="2952" cy="2163"/>
              </a:xfrm>
            </p:grpSpPr>
            <p:sp>
              <p:nvSpPr>
                <p:cNvPr id="16477" name="Freeform 519" descr="Дуб"/>
                <p:cNvSpPr>
                  <a:spLocks/>
                </p:cNvSpPr>
                <p:nvPr/>
              </p:nvSpPr>
              <p:spPr bwMode="auto">
                <a:xfrm>
                  <a:off x="672" y="997"/>
                  <a:ext cx="2952" cy="2163"/>
                </a:xfrm>
                <a:custGeom>
                  <a:avLst/>
                  <a:gdLst>
                    <a:gd name="T0" fmla="*/ 344 w 2952"/>
                    <a:gd name="T1" fmla="*/ 1675 h 2163"/>
                    <a:gd name="T2" fmla="*/ 2184 w 2952"/>
                    <a:gd name="T3" fmla="*/ 267 h 2163"/>
                    <a:gd name="T4" fmla="*/ 2504 w 2952"/>
                    <a:gd name="T5" fmla="*/ 75 h 2163"/>
                    <a:gd name="T6" fmla="*/ 2696 w 2952"/>
                    <a:gd name="T7" fmla="*/ 27 h 2163"/>
                    <a:gd name="T8" fmla="*/ 2792 w 2952"/>
                    <a:gd name="T9" fmla="*/ 91 h 2163"/>
                    <a:gd name="T10" fmla="*/ 2824 w 2952"/>
                    <a:gd name="T11" fmla="*/ 187 h 2163"/>
                    <a:gd name="T12" fmla="*/ 2584 w 2952"/>
                    <a:gd name="T13" fmla="*/ 459 h 2163"/>
                    <a:gd name="T14" fmla="*/ 616 w 2952"/>
                    <a:gd name="T15" fmla="*/ 1947 h 2163"/>
                    <a:gd name="T16" fmla="*/ 632 w 2952"/>
                    <a:gd name="T17" fmla="*/ 1755 h 2163"/>
                    <a:gd name="T18" fmla="*/ 344 w 2952"/>
                    <a:gd name="T19" fmla="*/ 1675 h 2163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952"/>
                    <a:gd name="T31" fmla="*/ 0 h 2163"/>
                    <a:gd name="T32" fmla="*/ 2952 w 2952"/>
                    <a:gd name="T33" fmla="*/ 2163 h 2163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952" h="2163">
                      <a:moveTo>
                        <a:pt x="344" y="1675"/>
                      </a:moveTo>
                      <a:cubicBezTo>
                        <a:pt x="603" y="1427"/>
                        <a:pt x="1824" y="534"/>
                        <a:pt x="2184" y="267"/>
                      </a:cubicBezTo>
                      <a:cubicBezTo>
                        <a:pt x="2544" y="0"/>
                        <a:pt x="2419" y="115"/>
                        <a:pt x="2504" y="75"/>
                      </a:cubicBezTo>
                      <a:cubicBezTo>
                        <a:pt x="2589" y="35"/>
                        <a:pt x="2648" y="24"/>
                        <a:pt x="2696" y="27"/>
                      </a:cubicBezTo>
                      <a:cubicBezTo>
                        <a:pt x="2744" y="30"/>
                        <a:pt x="2771" y="64"/>
                        <a:pt x="2792" y="91"/>
                      </a:cubicBezTo>
                      <a:cubicBezTo>
                        <a:pt x="2813" y="118"/>
                        <a:pt x="2859" y="126"/>
                        <a:pt x="2824" y="187"/>
                      </a:cubicBezTo>
                      <a:cubicBezTo>
                        <a:pt x="2789" y="248"/>
                        <a:pt x="2952" y="166"/>
                        <a:pt x="2584" y="459"/>
                      </a:cubicBezTo>
                      <a:cubicBezTo>
                        <a:pt x="2216" y="752"/>
                        <a:pt x="941" y="1731"/>
                        <a:pt x="616" y="1947"/>
                      </a:cubicBezTo>
                      <a:cubicBezTo>
                        <a:pt x="291" y="2163"/>
                        <a:pt x="677" y="1800"/>
                        <a:pt x="632" y="1755"/>
                      </a:cubicBezTo>
                      <a:cubicBezTo>
                        <a:pt x="587" y="1710"/>
                        <a:pt x="0" y="1984"/>
                        <a:pt x="344" y="1675"/>
                      </a:cubicBezTo>
                      <a:close/>
                    </a:path>
                  </a:pathLst>
                </a:custGeom>
                <a:blipFill dpi="0" rotWithShape="1">
                  <a:blip r:embed="rId3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6478" name="Oval 520" descr="Дуб"/>
                <p:cNvSpPr>
                  <a:spLocks noChangeArrowheads="1"/>
                </p:cNvSpPr>
                <p:nvPr/>
              </p:nvSpPr>
              <p:spPr bwMode="auto">
                <a:xfrm>
                  <a:off x="920" y="2640"/>
                  <a:ext cx="432" cy="400"/>
                </a:xfrm>
                <a:prstGeom prst="ellipse">
                  <a:avLst/>
                </a:prstGeom>
                <a:blipFill dpi="0" rotWithShape="1">
                  <a:blip r:embed="rId3"/>
                  <a:srcRect/>
                  <a:tile tx="0" ty="0" sx="100000" sy="100000" flip="none" algn="tl"/>
                </a:blip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6479" name="Oval 521"/>
                <p:cNvSpPr>
                  <a:spLocks noChangeArrowheads="1"/>
                </p:cNvSpPr>
                <p:nvPr/>
              </p:nvSpPr>
              <p:spPr bwMode="auto">
                <a:xfrm>
                  <a:off x="984" y="2704"/>
                  <a:ext cx="272" cy="288"/>
                </a:xfrm>
                <a:prstGeom prst="ellips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6480" name="Oval 522"/>
                <p:cNvSpPr>
                  <a:spLocks noChangeArrowheads="1"/>
                </p:cNvSpPr>
                <p:nvPr/>
              </p:nvSpPr>
              <p:spPr bwMode="auto">
                <a:xfrm>
                  <a:off x="1032" y="2736"/>
                  <a:ext cx="192" cy="208"/>
                </a:xfrm>
                <a:prstGeom prst="ellips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6481" name="Oval 523"/>
                <p:cNvSpPr>
                  <a:spLocks noChangeArrowheads="1"/>
                </p:cNvSpPr>
                <p:nvPr/>
              </p:nvSpPr>
              <p:spPr bwMode="auto">
                <a:xfrm>
                  <a:off x="1080" y="2768"/>
                  <a:ext cx="112" cy="128"/>
                </a:xfrm>
                <a:prstGeom prst="ellips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6469" name="Group 524"/>
              <p:cNvGrpSpPr>
                <a:grpSpLocks/>
              </p:cNvGrpSpPr>
              <p:nvPr/>
            </p:nvGrpSpPr>
            <p:grpSpPr bwMode="auto">
              <a:xfrm rot="1201705">
                <a:off x="1608" y="3232"/>
                <a:ext cx="1936" cy="864"/>
                <a:chOff x="672" y="997"/>
                <a:chExt cx="2952" cy="2163"/>
              </a:xfrm>
            </p:grpSpPr>
            <p:sp>
              <p:nvSpPr>
                <p:cNvPr id="16472" name="Freeform 525" descr="Дуб"/>
                <p:cNvSpPr>
                  <a:spLocks/>
                </p:cNvSpPr>
                <p:nvPr/>
              </p:nvSpPr>
              <p:spPr bwMode="auto">
                <a:xfrm>
                  <a:off x="672" y="997"/>
                  <a:ext cx="2952" cy="2163"/>
                </a:xfrm>
                <a:custGeom>
                  <a:avLst/>
                  <a:gdLst>
                    <a:gd name="T0" fmla="*/ 344 w 2952"/>
                    <a:gd name="T1" fmla="*/ 1675 h 2163"/>
                    <a:gd name="T2" fmla="*/ 2184 w 2952"/>
                    <a:gd name="T3" fmla="*/ 267 h 2163"/>
                    <a:gd name="T4" fmla="*/ 2504 w 2952"/>
                    <a:gd name="T5" fmla="*/ 75 h 2163"/>
                    <a:gd name="T6" fmla="*/ 2696 w 2952"/>
                    <a:gd name="T7" fmla="*/ 27 h 2163"/>
                    <a:gd name="T8" fmla="*/ 2792 w 2952"/>
                    <a:gd name="T9" fmla="*/ 91 h 2163"/>
                    <a:gd name="T10" fmla="*/ 2824 w 2952"/>
                    <a:gd name="T11" fmla="*/ 187 h 2163"/>
                    <a:gd name="T12" fmla="*/ 2584 w 2952"/>
                    <a:gd name="T13" fmla="*/ 459 h 2163"/>
                    <a:gd name="T14" fmla="*/ 616 w 2952"/>
                    <a:gd name="T15" fmla="*/ 1947 h 2163"/>
                    <a:gd name="T16" fmla="*/ 632 w 2952"/>
                    <a:gd name="T17" fmla="*/ 1755 h 2163"/>
                    <a:gd name="T18" fmla="*/ 344 w 2952"/>
                    <a:gd name="T19" fmla="*/ 1675 h 2163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952"/>
                    <a:gd name="T31" fmla="*/ 0 h 2163"/>
                    <a:gd name="T32" fmla="*/ 2952 w 2952"/>
                    <a:gd name="T33" fmla="*/ 2163 h 2163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952" h="2163">
                      <a:moveTo>
                        <a:pt x="344" y="1675"/>
                      </a:moveTo>
                      <a:cubicBezTo>
                        <a:pt x="603" y="1427"/>
                        <a:pt x="1824" y="534"/>
                        <a:pt x="2184" y="267"/>
                      </a:cubicBezTo>
                      <a:cubicBezTo>
                        <a:pt x="2544" y="0"/>
                        <a:pt x="2419" y="115"/>
                        <a:pt x="2504" y="75"/>
                      </a:cubicBezTo>
                      <a:cubicBezTo>
                        <a:pt x="2589" y="35"/>
                        <a:pt x="2648" y="24"/>
                        <a:pt x="2696" y="27"/>
                      </a:cubicBezTo>
                      <a:cubicBezTo>
                        <a:pt x="2744" y="30"/>
                        <a:pt x="2771" y="64"/>
                        <a:pt x="2792" y="91"/>
                      </a:cubicBezTo>
                      <a:cubicBezTo>
                        <a:pt x="2813" y="118"/>
                        <a:pt x="2859" y="126"/>
                        <a:pt x="2824" y="187"/>
                      </a:cubicBezTo>
                      <a:cubicBezTo>
                        <a:pt x="2789" y="248"/>
                        <a:pt x="2952" y="166"/>
                        <a:pt x="2584" y="459"/>
                      </a:cubicBezTo>
                      <a:cubicBezTo>
                        <a:pt x="2216" y="752"/>
                        <a:pt x="941" y="1731"/>
                        <a:pt x="616" y="1947"/>
                      </a:cubicBezTo>
                      <a:cubicBezTo>
                        <a:pt x="291" y="2163"/>
                        <a:pt x="677" y="1800"/>
                        <a:pt x="632" y="1755"/>
                      </a:cubicBezTo>
                      <a:cubicBezTo>
                        <a:pt x="587" y="1710"/>
                        <a:pt x="0" y="1984"/>
                        <a:pt x="344" y="1675"/>
                      </a:cubicBezTo>
                      <a:close/>
                    </a:path>
                  </a:pathLst>
                </a:custGeom>
                <a:blipFill dpi="0" rotWithShape="1">
                  <a:blip r:embed="rId3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6473" name="Oval 526" descr="Дуб"/>
                <p:cNvSpPr>
                  <a:spLocks noChangeArrowheads="1"/>
                </p:cNvSpPr>
                <p:nvPr/>
              </p:nvSpPr>
              <p:spPr bwMode="auto">
                <a:xfrm>
                  <a:off x="920" y="2640"/>
                  <a:ext cx="432" cy="400"/>
                </a:xfrm>
                <a:prstGeom prst="ellipse">
                  <a:avLst/>
                </a:prstGeom>
                <a:blipFill dpi="0" rotWithShape="1">
                  <a:blip r:embed="rId3"/>
                  <a:srcRect/>
                  <a:tile tx="0" ty="0" sx="100000" sy="100000" flip="none" algn="tl"/>
                </a:blip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6474" name="Oval 527"/>
                <p:cNvSpPr>
                  <a:spLocks noChangeArrowheads="1"/>
                </p:cNvSpPr>
                <p:nvPr/>
              </p:nvSpPr>
              <p:spPr bwMode="auto">
                <a:xfrm>
                  <a:off x="984" y="2704"/>
                  <a:ext cx="272" cy="288"/>
                </a:xfrm>
                <a:prstGeom prst="ellips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6475" name="Oval 528"/>
                <p:cNvSpPr>
                  <a:spLocks noChangeArrowheads="1"/>
                </p:cNvSpPr>
                <p:nvPr/>
              </p:nvSpPr>
              <p:spPr bwMode="auto">
                <a:xfrm>
                  <a:off x="1032" y="2736"/>
                  <a:ext cx="192" cy="208"/>
                </a:xfrm>
                <a:prstGeom prst="ellips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6476" name="Oval 529"/>
                <p:cNvSpPr>
                  <a:spLocks noChangeArrowheads="1"/>
                </p:cNvSpPr>
                <p:nvPr/>
              </p:nvSpPr>
              <p:spPr bwMode="auto">
                <a:xfrm>
                  <a:off x="1080" y="2768"/>
                  <a:ext cx="112" cy="128"/>
                </a:xfrm>
                <a:prstGeom prst="ellips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sp>
            <p:nvSpPr>
              <p:cNvPr id="16470" name="Freeform 530" descr="Орех"/>
              <p:cNvSpPr>
                <a:spLocks/>
              </p:cNvSpPr>
              <p:nvPr/>
            </p:nvSpPr>
            <p:spPr bwMode="auto">
              <a:xfrm>
                <a:off x="2062" y="3124"/>
                <a:ext cx="1059" cy="576"/>
              </a:xfrm>
              <a:custGeom>
                <a:avLst/>
                <a:gdLst>
                  <a:gd name="T0" fmla="*/ 4292 w 528"/>
                  <a:gd name="T1" fmla="*/ 0 h 336"/>
                  <a:gd name="T2" fmla="*/ 68937 w 528"/>
                  <a:gd name="T3" fmla="*/ 13829 h 336"/>
                  <a:gd name="T4" fmla="*/ 65040 w 528"/>
                  <a:gd name="T5" fmla="*/ 14614 h 336"/>
                  <a:gd name="T6" fmla="*/ 33663 w 528"/>
                  <a:gd name="T7" fmla="*/ 7965 h 336"/>
                  <a:gd name="T8" fmla="*/ 25053 w 528"/>
                  <a:gd name="T9" fmla="*/ 5613 h 336"/>
                  <a:gd name="T10" fmla="*/ 0 w 528"/>
                  <a:gd name="T11" fmla="*/ 785 h 336"/>
                  <a:gd name="T12" fmla="*/ 4292 w 528"/>
                  <a:gd name="T13" fmla="*/ 0 h 3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528"/>
                  <a:gd name="T22" fmla="*/ 0 h 336"/>
                  <a:gd name="T23" fmla="*/ 528 w 528"/>
                  <a:gd name="T24" fmla="*/ 336 h 3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528" h="336">
                    <a:moveTo>
                      <a:pt x="33" y="0"/>
                    </a:moveTo>
                    <a:lnTo>
                      <a:pt x="528" y="318"/>
                    </a:lnTo>
                    <a:lnTo>
                      <a:pt x="498" y="336"/>
                    </a:lnTo>
                    <a:lnTo>
                      <a:pt x="258" y="183"/>
                    </a:lnTo>
                    <a:lnTo>
                      <a:pt x="192" y="129"/>
                    </a:lnTo>
                    <a:lnTo>
                      <a:pt x="0" y="18"/>
                    </a:lnTo>
                    <a:lnTo>
                      <a:pt x="33" y="0"/>
                    </a:lnTo>
                    <a:close/>
                  </a:path>
                </a:pathLst>
              </a:custGeom>
              <a:blipFill dpi="0" rotWithShape="1">
                <a:blip r:embed="rId4"/>
                <a:srcRect/>
                <a:tile tx="0" ty="0" sx="100000" sy="100000" flip="none" algn="tl"/>
              </a:blipFill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471" name="Freeform 531" descr="Орех"/>
              <p:cNvSpPr>
                <a:spLocks/>
              </p:cNvSpPr>
              <p:nvPr/>
            </p:nvSpPr>
            <p:spPr bwMode="auto">
              <a:xfrm>
                <a:off x="1296" y="3222"/>
                <a:ext cx="1059" cy="576"/>
              </a:xfrm>
              <a:custGeom>
                <a:avLst/>
                <a:gdLst>
                  <a:gd name="T0" fmla="*/ 4292 w 528"/>
                  <a:gd name="T1" fmla="*/ 0 h 336"/>
                  <a:gd name="T2" fmla="*/ 68937 w 528"/>
                  <a:gd name="T3" fmla="*/ 13829 h 336"/>
                  <a:gd name="T4" fmla="*/ 65040 w 528"/>
                  <a:gd name="T5" fmla="*/ 14614 h 336"/>
                  <a:gd name="T6" fmla="*/ 33663 w 528"/>
                  <a:gd name="T7" fmla="*/ 7965 h 336"/>
                  <a:gd name="T8" fmla="*/ 25053 w 528"/>
                  <a:gd name="T9" fmla="*/ 5613 h 336"/>
                  <a:gd name="T10" fmla="*/ 0 w 528"/>
                  <a:gd name="T11" fmla="*/ 785 h 336"/>
                  <a:gd name="T12" fmla="*/ 4292 w 528"/>
                  <a:gd name="T13" fmla="*/ 0 h 3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528"/>
                  <a:gd name="T22" fmla="*/ 0 h 336"/>
                  <a:gd name="T23" fmla="*/ 528 w 528"/>
                  <a:gd name="T24" fmla="*/ 336 h 3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528" h="336">
                    <a:moveTo>
                      <a:pt x="33" y="0"/>
                    </a:moveTo>
                    <a:lnTo>
                      <a:pt x="528" y="318"/>
                    </a:lnTo>
                    <a:lnTo>
                      <a:pt x="498" y="336"/>
                    </a:lnTo>
                    <a:lnTo>
                      <a:pt x="258" y="183"/>
                    </a:lnTo>
                    <a:lnTo>
                      <a:pt x="192" y="129"/>
                    </a:lnTo>
                    <a:lnTo>
                      <a:pt x="0" y="18"/>
                    </a:lnTo>
                    <a:lnTo>
                      <a:pt x="33" y="0"/>
                    </a:lnTo>
                    <a:close/>
                  </a:path>
                </a:pathLst>
              </a:custGeom>
              <a:blipFill dpi="0" rotWithShape="1">
                <a:blip r:embed="rId4"/>
                <a:srcRect/>
                <a:tile tx="0" ty="0" sx="100000" sy="100000" flip="none" algn="tl"/>
              </a:blipFill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6399" name="Group 532"/>
            <p:cNvGrpSpPr>
              <a:grpSpLocks/>
            </p:cNvGrpSpPr>
            <p:nvPr/>
          </p:nvGrpSpPr>
          <p:grpSpPr bwMode="auto">
            <a:xfrm>
              <a:off x="2736" y="3592"/>
              <a:ext cx="2037" cy="728"/>
              <a:chOff x="691" y="2872"/>
              <a:chExt cx="2853" cy="1224"/>
            </a:xfrm>
          </p:grpSpPr>
          <p:grpSp>
            <p:nvGrpSpPr>
              <p:cNvPr id="16433" name="Group 533"/>
              <p:cNvGrpSpPr>
                <a:grpSpLocks/>
              </p:cNvGrpSpPr>
              <p:nvPr/>
            </p:nvGrpSpPr>
            <p:grpSpPr bwMode="auto">
              <a:xfrm rot="1058693">
                <a:off x="691" y="2872"/>
                <a:ext cx="1937" cy="864"/>
                <a:chOff x="672" y="997"/>
                <a:chExt cx="2952" cy="2163"/>
              </a:xfrm>
            </p:grpSpPr>
            <p:sp>
              <p:nvSpPr>
                <p:cNvPr id="16460" name="Freeform 534" descr="Дуб"/>
                <p:cNvSpPr>
                  <a:spLocks/>
                </p:cNvSpPr>
                <p:nvPr/>
              </p:nvSpPr>
              <p:spPr bwMode="auto">
                <a:xfrm>
                  <a:off x="672" y="997"/>
                  <a:ext cx="2952" cy="2163"/>
                </a:xfrm>
                <a:custGeom>
                  <a:avLst/>
                  <a:gdLst>
                    <a:gd name="T0" fmla="*/ 344 w 2952"/>
                    <a:gd name="T1" fmla="*/ 1675 h 2163"/>
                    <a:gd name="T2" fmla="*/ 2184 w 2952"/>
                    <a:gd name="T3" fmla="*/ 267 h 2163"/>
                    <a:gd name="T4" fmla="*/ 2504 w 2952"/>
                    <a:gd name="T5" fmla="*/ 75 h 2163"/>
                    <a:gd name="T6" fmla="*/ 2696 w 2952"/>
                    <a:gd name="T7" fmla="*/ 27 h 2163"/>
                    <a:gd name="T8" fmla="*/ 2792 w 2952"/>
                    <a:gd name="T9" fmla="*/ 91 h 2163"/>
                    <a:gd name="T10" fmla="*/ 2824 w 2952"/>
                    <a:gd name="T11" fmla="*/ 187 h 2163"/>
                    <a:gd name="T12" fmla="*/ 2584 w 2952"/>
                    <a:gd name="T13" fmla="*/ 459 h 2163"/>
                    <a:gd name="T14" fmla="*/ 616 w 2952"/>
                    <a:gd name="T15" fmla="*/ 1947 h 2163"/>
                    <a:gd name="T16" fmla="*/ 632 w 2952"/>
                    <a:gd name="T17" fmla="*/ 1755 h 2163"/>
                    <a:gd name="T18" fmla="*/ 344 w 2952"/>
                    <a:gd name="T19" fmla="*/ 1675 h 2163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952"/>
                    <a:gd name="T31" fmla="*/ 0 h 2163"/>
                    <a:gd name="T32" fmla="*/ 2952 w 2952"/>
                    <a:gd name="T33" fmla="*/ 2163 h 2163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952" h="2163">
                      <a:moveTo>
                        <a:pt x="344" y="1675"/>
                      </a:moveTo>
                      <a:cubicBezTo>
                        <a:pt x="603" y="1427"/>
                        <a:pt x="1824" y="534"/>
                        <a:pt x="2184" y="267"/>
                      </a:cubicBezTo>
                      <a:cubicBezTo>
                        <a:pt x="2544" y="0"/>
                        <a:pt x="2419" y="115"/>
                        <a:pt x="2504" y="75"/>
                      </a:cubicBezTo>
                      <a:cubicBezTo>
                        <a:pt x="2589" y="35"/>
                        <a:pt x="2648" y="24"/>
                        <a:pt x="2696" y="27"/>
                      </a:cubicBezTo>
                      <a:cubicBezTo>
                        <a:pt x="2744" y="30"/>
                        <a:pt x="2771" y="64"/>
                        <a:pt x="2792" y="91"/>
                      </a:cubicBezTo>
                      <a:cubicBezTo>
                        <a:pt x="2813" y="118"/>
                        <a:pt x="2859" y="126"/>
                        <a:pt x="2824" y="187"/>
                      </a:cubicBezTo>
                      <a:cubicBezTo>
                        <a:pt x="2789" y="248"/>
                        <a:pt x="2952" y="166"/>
                        <a:pt x="2584" y="459"/>
                      </a:cubicBezTo>
                      <a:cubicBezTo>
                        <a:pt x="2216" y="752"/>
                        <a:pt x="941" y="1731"/>
                        <a:pt x="616" y="1947"/>
                      </a:cubicBezTo>
                      <a:cubicBezTo>
                        <a:pt x="291" y="2163"/>
                        <a:pt x="677" y="1800"/>
                        <a:pt x="632" y="1755"/>
                      </a:cubicBezTo>
                      <a:cubicBezTo>
                        <a:pt x="587" y="1710"/>
                        <a:pt x="0" y="1984"/>
                        <a:pt x="344" y="1675"/>
                      </a:cubicBezTo>
                      <a:close/>
                    </a:path>
                  </a:pathLst>
                </a:custGeom>
                <a:blipFill dpi="0" rotWithShape="1">
                  <a:blip r:embed="rId3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6461" name="Oval 535" descr="Дуб"/>
                <p:cNvSpPr>
                  <a:spLocks noChangeArrowheads="1"/>
                </p:cNvSpPr>
                <p:nvPr/>
              </p:nvSpPr>
              <p:spPr bwMode="auto">
                <a:xfrm>
                  <a:off x="920" y="2640"/>
                  <a:ext cx="432" cy="400"/>
                </a:xfrm>
                <a:prstGeom prst="ellipse">
                  <a:avLst/>
                </a:prstGeom>
                <a:blipFill dpi="0" rotWithShape="1">
                  <a:blip r:embed="rId3"/>
                  <a:srcRect/>
                  <a:tile tx="0" ty="0" sx="100000" sy="100000" flip="none" algn="tl"/>
                </a:blip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6462" name="Oval 536"/>
                <p:cNvSpPr>
                  <a:spLocks noChangeArrowheads="1"/>
                </p:cNvSpPr>
                <p:nvPr/>
              </p:nvSpPr>
              <p:spPr bwMode="auto">
                <a:xfrm>
                  <a:off x="984" y="2704"/>
                  <a:ext cx="272" cy="288"/>
                </a:xfrm>
                <a:prstGeom prst="ellips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6463" name="Oval 537"/>
                <p:cNvSpPr>
                  <a:spLocks noChangeArrowheads="1"/>
                </p:cNvSpPr>
                <p:nvPr/>
              </p:nvSpPr>
              <p:spPr bwMode="auto">
                <a:xfrm>
                  <a:off x="1032" y="2736"/>
                  <a:ext cx="192" cy="208"/>
                </a:xfrm>
                <a:prstGeom prst="ellips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6464" name="Oval 538"/>
                <p:cNvSpPr>
                  <a:spLocks noChangeArrowheads="1"/>
                </p:cNvSpPr>
                <p:nvPr/>
              </p:nvSpPr>
              <p:spPr bwMode="auto">
                <a:xfrm>
                  <a:off x="1080" y="2768"/>
                  <a:ext cx="112" cy="128"/>
                </a:xfrm>
                <a:prstGeom prst="ellips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6434" name="Group 539"/>
              <p:cNvGrpSpPr>
                <a:grpSpLocks/>
              </p:cNvGrpSpPr>
              <p:nvPr/>
            </p:nvGrpSpPr>
            <p:grpSpPr bwMode="auto">
              <a:xfrm rot="1058693">
                <a:off x="923" y="2968"/>
                <a:ext cx="1937" cy="864"/>
                <a:chOff x="672" y="997"/>
                <a:chExt cx="2952" cy="2163"/>
              </a:xfrm>
            </p:grpSpPr>
            <p:sp>
              <p:nvSpPr>
                <p:cNvPr id="16455" name="Freeform 540" descr="Дуб"/>
                <p:cNvSpPr>
                  <a:spLocks/>
                </p:cNvSpPr>
                <p:nvPr/>
              </p:nvSpPr>
              <p:spPr bwMode="auto">
                <a:xfrm>
                  <a:off x="672" y="997"/>
                  <a:ext cx="2952" cy="2163"/>
                </a:xfrm>
                <a:custGeom>
                  <a:avLst/>
                  <a:gdLst>
                    <a:gd name="T0" fmla="*/ 344 w 2952"/>
                    <a:gd name="T1" fmla="*/ 1675 h 2163"/>
                    <a:gd name="T2" fmla="*/ 2184 w 2952"/>
                    <a:gd name="T3" fmla="*/ 267 h 2163"/>
                    <a:gd name="T4" fmla="*/ 2504 w 2952"/>
                    <a:gd name="T5" fmla="*/ 75 h 2163"/>
                    <a:gd name="T6" fmla="*/ 2696 w 2952"/>
                    <a:gd name="T7" fmla="*/ 27 h 2163"/>
                    <a:gd name="T8" fmla="*/ 2792 w 2952"/>
                    <a:gd name="T9" fmla="*/ 91 h 2163"/>
                    <a:gd name="T10" fmla="*/ 2824 w 2952"/>
                    <a:gd name="T11" fmla="*/ 187 h 2163"/>
                    <a:gd name="T12" fmla="*/ 2584 w 2952"/>
                    <a:gd name="T13" fmla="*/ 459 h 2163"/>
                    <a:gd name="T14" fmla="*/ 616 w 2952"/>
                    <a:gd name="T15" fmla="*/ 1947 h 2163"/>
                    <a:gd name="T16" fmla="*/ 632 w 2952"/>
                    <a:gd name="T17" fmla="*/ 1755 h 2163"/>
                    <a:gd name="T18" fmla="*/ 344 w 2952"/>
                    <a:gd name="T19" fmla="*/ 1675 h 2163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952"/>
                    <a:gd name="T31" fmla="*/ 0 h 2163"/>
                    <a:gd name="T32" fmla="*/ 2952 w 2952"/>
                    <a:gd name="T33" fmla="*/ 2163 h 2163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952" h="2163">
                      <a:moveTo>
                        <a:pt x="344" y="1675"/>
                      </a:moveTo>
                      <a:cubicBezTo>
                        <a:pt x="603" y="1427"/>
                        <a:pt x="1824" y="534"/>
                        <a:pt x="2184" y="267"/>
                      </a:cubicBezTo>
                      <a:cubicBezTo>
                        <a:pt x="2544" y="0"/>
                        <a:pt x="2419" y="115"/>
                        <a:pt x="2504" y="75"/>
                      </a:cubicBezTo>
                      <a:cubicBezTo>
                        <a:pt x="2589" y="35"/>
                        <a:pt x="2648" y="24"/>
                        <a:pt x="2696" y="27"/>
                      </a:cubicBezTo>
                      <a:cubicBezTo>
                        <a:pt x="2744" y="30"/>
                        <a:pt x="2771" y="64"/>
                        <a:pt x="2792" y="91"/>
                      </a:cubicBezTo>
                      <a:cubicBezTo>
                        <a:pt x="2813" y="118"/>
                        <a:pt x="2859" y="126"/>
                        <a:pt x="2824" y="187"/>
                      </a:cubicBezTo>
                      <a:cubicBezTo>
                        <a:pt x="2789" y="248"/>
                        <a:pt x="2952" y="166"/>
                        <a:pt x="2584" y="459"/>
                      </a:cubicBezTo>
                      <a:cubicBezTo>
                        <a:pt x="2216" y="752"/>
                        <a:pt x="941" y="1731"/>
                        <a:pt x="616" y="1947"/>
                      </a:cubicBezTo>
                      <a:cubicBezTo>
                        <a:pt x="291" y="2163"/>
                        <a:pt x="677" y="1800"/>
                        <a:pt x="632" y="1755"/>
                      </a:cubicBezTo>
                      <a:cubicBezTo>
                        <a:pt x="587" y="1710"/>
                        <a:pt x="0" y="1984"/>
                        <a:pt x="344" y="1675"/>
                      </a:cubicBezTo>
                      <a:close/>
                    </a:path>
                  </a:pathLst>
                </a:custGeom>
                <a:blipFill dpi="0" rotWithShape="1">
                  <a:blip r:embed="rId3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6456" name="Oval 541" descr="Дуб"/>
                <p:cNvSpPr>
                  <a:spLocks noChangeArrowheads="1"/>
                </p:cNvSpPr>
                <p:nvPr/>
              </p:nvSpPr>
              <p:spPr bwMode="auto">
                <a:xfrm>
                  <a:off x="920" y="2640"/>
                  <a:ext cx="432" cy="400"/>
                </a:xfrm>
                <a:prstGeom prst="ellipse">
                  <a:avLst/>
                </a:prstGeom>
                <a:blipFill dpi="0" rotWithShape="1">
                  <a:blip r:embed="rId3"/>
                  <a:srcRect/>
                  <a:tile tx="0" ty="0" sx="100000" sy="100000" flip="none" algn="tl"/>
                </a:blip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6457" name="Oval 542"/>
                <p:cNvSpPr>
                  <a:spLocks noChangeArrowheads="1"/>
                </p:cNvSpPr>
                <p:nvPr/>
              </p:nvSpPr>
              <p:spPr bwMode="auto">
                <a:xfrm>
                  <a:off x="984" y="2704"/>
                  <a:ext cx="272" cy="288"/>
                </a:xfrm>
                <a:prstGeom prst="ellips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6458" name="Oval 543"/>
                <p:cNvSpPr>
                  <a:spLocks noChangeArrowheads="1"/>
                </p:cNvSpPr>
                <p:nvPr/>
              </p:nvSpPr>
              <p:spPr bwMode="auto">
                <a:xfrm>
                  <a:off x="1032" y="2736"/>
                  <a:ext cx="192" cy="208"/>
                </a:xfrm>
                <a:prstGeom prst="ellips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6459" name="Oval 544"/>
                <p:cNvSpPr>
                  <a:spLocks noChangeArrowheads="1"/>
                </p:cNvSpPr>
                <p:nvPr/>
              </p:nvSpPr>
              <p:spPr bwMode="auto">
                <a:xfrm>
                  <a:off x="1080" y="2768"/>
                  <a:ext cx="112" cy="128"/>
                </a:xfrm>
                <a:prstGeom prst="ellips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6435" name="Group 545"/>
              <p:cNvGrpSpPr>
                <a:grpSpLocks/>
              </p:cNvGrpSpPr>
              <p:nvPr/>
            </p:nvGrpSpPr>
            <p:grpSpPr bwMode="auto">
              <a:xfrm rot="1058693">
                <a:off x="1171" y="3048"/>
                <a:ext cx="1937" cy="864"/>
                <a:chOff x="672" y="997"/>
                <a:chExt cx="2952" cy="2163"/>
              </a:xfrm>
            </p:grpSpPr>
            <p:sp>
              <p:nvSpPr>
                <p:cNvPr id="16450" name="Freeform 546" descr="Дуб"/>
                <p:cNvSpPr>
                  <a:spLocks/>
                </p:cNvSpPr>
                <p:nvPr/>
              </p:nvSpPr>
              <p:spPr bwMode="auto">
                <a:xfrm>
                  <a:off x="672" y="997"/>
                  <a:ext cx="2952" cy="2163"/>
                </a:xfrm>
                <a:custGeom>
                  <a:avLst/>
                  <a:gdLst>
                    <a:gd name="T0" fmla="*/ 344 w 2952"/>
                    <a:gd name="T1" fmla="*/ 1675 h 2163"/>
                    <a:gd name="T2" fmla="*/ 2184 w 2952"/>
                    <a:gd name="T3" fmla="*/ 267 h 2163"/>
                    <a:gd name="T4" fmla="*/ 2504 w 2952"/>
                    <a:gd name="T5" fmla="*/ 75 h 2163"/>
                    <a:gd name="T6" fmla="*/ 2696 w 2952"/>
                    <a:gd name="T7" fmla="*/ 27 h 2163"/>
                    <a:gd name="T8" fmla="*/ 2792 w 2952"/>
                    <a:gd name="T9" fmla="*/ 91 h 2163"/>
                    <a:gd name="T10" fmla="*/ 2824 w 2952"/>
                    <a:gd name="T11" fmla="*/ 187 h 2163"/>
                    <a:gd name="T12" fmla="*/ 2584 w 2952"/>
                    <a:gd name="T13" fmla="*/ 459 h 2163"/>
                    <a:gd name="T14" fmla="*/ 616 w 2952"/>
                    <a:gd name="T15" fmla="*/ 1947 h 2163"/>
                    <a:gd name="T16" fmla="*/ 632 w 2952"/>
                    <a:gd name="T17" fmla="*/ 1755 h 2163"/>
                    <a:gd name="T18" fmla="*/ 344 w 2952"/>
                    <a:gd name="T19" fmla="*/ 1675 h 2163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952"/>
                    <a:gd name="T31" fmla="*/ 0 h 2163"/>
                    <a:gd name="T32" fmla="*/ 2952 w 2952"/>
                    <a:gd name="T33" fmla="*/ 2163 h 2163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952" h="2163">
                      <a:moveTo>
                        <a:pt x="344" y="1675"/>
                      </a:moveTo>
                      <a:cubicBezTo>
                        <a:pt x="603" y="1427"/>
                        <a:pt x="1824" y="534"/>
                        <a:pt x="2184" y="267"/>
                      </a:cubicBezTo>
                      <a:cubicBezTo>
                        <a:pt x="2544" y="0"/>
                        <a:pt x="2419" y="115"/>
                        <a:pt x="2504" y="75"/>
                      </a:cubicBezTo>
                      <a:cubicBezTo>
                        <a:pt x="2589" y="35"/>
                        <a:pt x="2648" y="24"/>
                        <a:pt x="2696" y="27"/>
                      </a:cubicBezTo>
                      <a:cubicBezTo>
                        <a:pt x="2744" y="30"/>
                        <a:pt x="2771" y="64"/>
                        <a:pt x="2792" y="91"/>
                      </a:cubicBezTo>
                      <a:cubicBezTo>
                        <a:pt x="2813" y="118"/>
                        <a:pt x="2859" y="126"/>
                        <a:pt x="2824" y="187"/>
                      </a:cubicBezTo>
                      <a:cubicBezTo>
                        <a:pt x="2789" y="248"/>
                        <a:pt x="2952" y="166"/>
                        <a:pt x="2584" y="459"/>
                      </a:cubicBezTo>
                      <a:cubicBezTo>
                        <a:pt x="2216" y="752"/>
                        <a:pt x="941" y="1731"/>
                        <a:pt x="616" y="1947"/>
                      </a:cubicBezTo>
                      <a:cubicBezTo>
                        <a:pt x="291" y="2163"/>
                        <a:pt x="677" y="1800"/>
                        <a:pt x="632" y="1755"/>
                      </a:cubicBezTo>
                      <a:cubicBezTo>
                        <a:pt x="587" y="1710"/>
                        <a:pt x="0" y="1984"/>
                        <a:pt x="344" y="1675"/>
                      </a:cubicBezTo>
                      <a:close/>
                    </a:path>
                  </a:pathLst>
                </a:custGeom>
                <a:blipFill dpi="0" rotWithShape="1">
                  <a:blip r:embed="rId3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6451" name="Oval 547" descr="Дуб"/>
                <p:cNvSpPr>
                  <a:spLocks noChangeArrowheads="1"/>
                </p:cNvSpPr>
                <p:nvPr/>
              </p:nvSpPr>
              <p:spPr bwMode="auto">
                <a:xfrm>
                  <a:off x="920" y="2640"/>
                  <a:ext cx="432" cy="400"/>
                </a:xfrm>
                <a:prstGeom prst="ellipse">
                  <a:avLst/>
                </a:prstGeom>
                <a:blipFill dpi="0" rotWithShape="1">
                  <a:blip r:embed="rId3"/>
                  <a:srcRect/>
                  <a:tile tx="0" ty="0" sx="100000" sy="100000" flip="none" algn="tl"/>
                </a:blip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6452" name="Oval 548"/>
                <p:cNvSpPr>
                  <a:spLocks noChangeArrowheads="1"/>
                </p:cNvSpPr>
                <p:nvPr/>
              </p:nvSpPr>
              <p:spPr bwMode="auto">
                <a:xfrm>
                  <a:off x="984" y="2704"/>
                  <a:ext cx="272" cy="288"/>
                </a:xfrm>
                <a:prstGeom prst="ellips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6453" name="Oval 549"/>
                <p:cNvSpPr>
                  <a:spLocks noChangeArrowheads="1"/>
                </p:cNvSpPr>
                <p:nvPr/>
              </p:nvSpPr>
              <p:spPr bwMode="auto">
                <a:xfrm>
                  <a:off x="1032" y="2736"/>
                  <a:ext cx="192" cy="208"/>
                </a:xfrm>
                <a:prstGeom prst="ellips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6454" name="Oval 550"/>
                <p:cNvSpPr>
                  <a:spLocks noChangeArrowheads="1"/>
                </p:cNvSpPr>
                <p:nvPr/>
              </p:nvSpPr>
              <p:spPr bwMode="auto">
                <a:xfrm>
                  <a:off x="1080" y="2768"/>
                  <a:ext cx="112" cy="128"/>
                </a:xfrm>
                <a:prstGeom prst="ellips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6436" name="Group 551"/>
              <p:cNvGrpSpPr>
                <a:grpSpLocks/>
              </p:cNvGrpSpPr>
              <p:nvPr/>
            </p:nvGrpSpPr>
            <p:grpSpPr bwMode="auto">
              <a:xfrm rot="1058693">
                <a:off x="1387" y="3128"/>
                <a:ext cx="1937" cy="864"/>
                <a:chOff x="672" y="997"/>
                <a:chExt cx="2952" cy="2163"/>
              </a:xfrm>
            </p:grpSpPr>
            <p:sp>
              <p:nvSpPr>
                <p:cNvPr id="16445" name="Freeform 552" descr="Дуб"/>
                <p:cNvSpPr>
                  <a:spLocks/>
                </p:cNvSpPr>
                <p:nvPr/>
              </p:nvSpPr>
              <p:spPr bwMode="auto">
                <a:xfrm>
                  <a:off x="672" y="997"/>
                  <a:ext cx="2952" cy="2163"/>
                </a:xfrm>
                <a:custGeom>
                  <a:avLst/>
                  <a:gdLst>
                    <a:gd name="T0" fmla="*/ 344 w 2952"/>
                    <a:gd name="T1" fmla="*/ 1675 h 2163"/>
                    <a:gd name="T2" fmla="*/ 2184 w 2952"/>
                    <a:gd name="T3" fmla="*/ 267 h 2163"/>
                    <a:gd name="T4" fmla="*/ 2504 w 2952"/>
                    <a:gd name="T5" fmla="*/ 75 h 2163"/>
                    <a:gd name="T6" fmla="*/ 2696 w 2952"/>
                    <a:gd name="T7" fmla="*/ 27 h 2163"/>
                    <a:gd name="T8" fmla="*/ 2792 w 2952"/>
                    <a:gd name="T9" fmla="*/ 91 h 2163"/>
                    <a:gd name="T10" fmla="*/ 2824 w 2952"/>
                    <a:gd name="T11" fmla="*/ 187 h 2163"/>
                    <a:gd name="T12" fmla="*/ 2584 w 2952"/>
                    <a:gd name="T13" fmla="*/ 459 h 2163"/>
                    <a:gd name="T14" fmla="*/ 616 w 2952"/>
                    <a:gd name="T15" fmla="*/ 1947 h 2163"/>
                    <a:gd name="T16" fmla="*/ 632 w 2952"/>
                    <a:gd name="T17" fmla="*/ 1755 h 2163"/>
                    <a:gd name="T18" fmla="*/ 344 w 2952"/>
                    <a:gd name="T19" fmla="*/ 1675 h 2163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952"/>
                    <a:gd name="T31" fmla="*/ 0 h 2163"/>
                    <a:gd name="T32" fmla="*/ 2952 w 2952"/>
                    <a:gd name="T33" fmla="*/ 2163 h 2163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952" h="2163">
                      <a:moveTo>
                        <a:pt x="344" y="1675"/>
                      </a:moveTo>
                      <a:cubicBezTo>
                        <a:pt x="603" y="1427"/>
                        <a:pt x="1824" y="534"/>
                        <a:pt x="2184" y="267"/>
                      </a:cubicBezTo>
                      <a:cubicBezTo>
                        <a:pt x="2544" y="0"/>
                        <a:pt x="2419" y="115"/>
                        <a:pt x="2504" y="75"/>
                      </a:cubicBezTo>
                      <a:cubicBezTo>
                        <a:pt x="2589" y="35"/>
                        <a:pt x="2648" y="24"/>
                        <a:pt x="2696" y="27"/>
                      </a:cubicBezTo>
                      <a:cubicBezTo>
                        <a:pt x="2744" y="30"/>
                        <a:pt x="2771" y="64"/>
                        <a:pt x="2792" y="91"/>
                      </a:cubicBezTo>
                      <a:cubicBezTo>
                        <a:pt x="2813" y="118"/>
                        <a:pt x="2859" y="126"/>
                        <a:pt x="2824" y="187"/>
                      </a:cubicBezTo>
                      <a:cubicBezTo>
                        <a:pt x="2789" y="248"/>
                        <a:pt x="2952" y="166"/>
                        <a:pt x="2584" y="459"/>
                      </a:cubicBezTo>
                      <a:cubicBezTo>
                        <a:pt x="2216" y="752"/>
                        <a:pt x="941" y="1731"/>
                        <a:pt x="616" y="1947"/>
                      </a:cubicBezTo>
                      <a:cubicBezTo>
                        <a:pt x="291" y="2163"/>
                        <a:pt x="677" y="1800"/>
                        <a:pt x="632" y="1755"/>
                      </a:cubicBezTo>
                      <a:cubicBezTo>
                        <a:pt x="587" y="1710"/>
                        <a:pt x="0" y="1984"/>
                        <a:pt x="344" y="1675"/>
                      </a:cubicBezTo>
                      <a:close/>
                    </a:path>
                  </a:pathLst>
                </a:custGeom>
                <a:blipFill dpi="0" rotWithShape="1">
                  <a:blip r:embed="rId3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6446" name="Oval 553" descr="Дуб"/>
                <p:cNvSpPr>
                  <a:spLocks noChangeArrowheads="1"/>
                </p:cNvSpPr>
                <p:nvPr/>
              </p:nvSpPr>
              <p:spPr bwMode="auto">
                <a:xfrm>
                  <a:off x="920" y="2640"/>
                  <a:ext cx="432" cy="400"/>
                </a:xfrm>
                <a:prstGeom prst="ellipse">
                  <a:avLst/>
                </a:prstGeom>
                <a:blipFill dpi="0" rotWithShape="1">
                  <a:blip r:embed="rId3"/>
                  <a:srcRect/>
                  <a:tile tx="0" ty="0" sx="100000" sy="100000" flip="none" algn="tl"/>
                </a:blip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6447" name="Oval 554"/>
                <p:cNvSpPr>
                  <a:spLocks noChangeArrowheads="1"/>
                </p:cNvSpPr>
                <p:nvPr/>
              </p:nvSpPr>
              <p:spPr bwMode="auto">
                <a:xfrm>
                  <a:off x="984" y="2704"/>
                  <a:ext cx="272" cy="288"/>
                </a:xfrm>
                <a:prstGeom prst="ellips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6448" name="Oval 555"/>
                <p:cNvSpPr>
                  <a:spLocks noChangeArrowheads="1"/>
                </p:cNvSpPr>
                <p:nvPr/>
              </p:nvSpPr>
              <p:spPr bwMode="auto">
                <a:xfrm>
                  <a:off x="1032" y="2736"/>
                  <a:ext cx="192" cy="208"/>
                </a:xfrm>
                <a:prstGeom prst="ellips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6449" name="Oval 556"/>
                <p:cNvSpPr>
                  <a:spLocks noChangeArrowheads="1"/>
                </p:cNvSpPr>
                <p:nvPr/>
              </p:nvSpPr>
              <p:spPr bwMode="auto">
                <a:xfrm>
                  <a:off x="1080" y="2768"/>
                  <a:ext cx="112" cy="128"/>
                </a:xfrm>
                <a:prstGeom prst="ellips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6437" name="Group 557"/>
              <p:cNvGrpSpPr>
                <a:grpSpLocks/>
              </p:cNvGrpSpPr>
              <p:nvPr/>
            </p:nvGrpSpPr>
            <p:grpSpPr bwMode="auto">
              <a:xfrm rot="1201705">
                <a:off x="1608" y="3232"/>
                <a:ext cx="1936" cy="864"/>
                <a:chOff x="672" y="997"/>
                <a:chExt cx="2952" cy="2163"/>
              </a:xfrm>
            </p:grpSpPr>
            <p:sp>
              <p:nvSpPr>
                <p:cNvPr id="16440" name="Freeform 558" descr="Дуб"/>
                <p:cNvSpPr>
                  <a:spLocks/>
                </p:cNvSpPr>
                <p:nvPr/>
              </p:nvSpPr>
              <p:spPr bwMode="auto">
                <a:xfrm>
                  <a:off x="672" y="997"/>
                  <a:ext cx="2952" cy="2163"/>
                </a:xfrm>
                <a:custGeom>
                  <a:avLst/>
                  <a:gdLst>
                    <a:gd name="T0" fmla="*/ 344 w 2952"/>
                    <a:gd name="T1" fmla="*/ 1675 h 2163"/>
                    <a:gd name="T2" fmla="*/ 2184 w 2952"/>
                    <a:gd name="T3" fmla="*/ 267 h 2163"/>
                    <a:gd name="T4" fmla="*/ 2504 w 2952"/>
                    <a:gd name="T5" fmla="*/ 75 h 2163"/>
                    <a:gd name="T6" fmla="*/ 2696 w 2952"/>
                    <a:gd name="T7" fmla="*/ 27 h 2163"/>
                    <a:gd name="T8" fmla="*/ 2792 w 2952"/>
                    <a:gd name="T9" fmla="*/ 91 h 2163"/>
                    <a:gd name="T10" fmla="*/ 2824 w 2952"/>
                    <a:gd name="T11" fmla="*/ 187 h 2163"/>
                    <a:gd name="T12" fmla="*/ 2584 w 2952"/>
                    <a:gd name="T13" fmla="*/ 459 h 2163"/>
                    <a:gd name="T14" fmla="*/ 616 w 2952"/>
                    <a:gd name="T15" fmla="*/ 1947 h 2163"/>
                    <a:gd name="T16" fmla="*/ 632 w 2952"/>
                    <a:gd name="T17" fmla="*/ 1755 h 2163"/>
                    <a:gd name="T18" fmla="*/ 344 w 2952"/>
                    <a:gd name="T19" fmla="*/ 1675 h 2163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952"/>
                    <a:gd name="T31" fmla="*/ 0 h 2163"/>
                    <a:gd name="T32" fmla="*/ 2952 w 2952"/>
                    <a:gd name="T33" fmla="*/ 2163 h 2163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952" h="2163">
                      <a:moveTo>
                        <a:pt x="344" y="1675"/>
                      </a:moveTo>
                      <a:cubicBezTo>
                        <a:pt x="603" y="1427"/>
                        <a:pt x="1824" y="534"/>
                        <a:pt x="2184" y="267"/>
                      </a:cubicBezTo>
                      <a:cubicBezTo>
                        <a:pt x="2544" y="0"/>
                        <a:pt x="2419" y="115"/>
                        <a:pt x="2504" y="75"/>
                      </a:cubicBezTo>
                      <a:cubicBezTo>
                        <a:pt x="2589" y="35"/>
                        <a:pt x="2648" y="24"/>
                        <a:pt x="2696" y="27"/>
                      </a:cubicBezTo>
                      <a:cubicBezTo>
                        <a:pt x="2744" y="30"/>
                        <a:pt x="2771" y="64"/>
                        <a:pt x="2792" y="91"/>
                      </a:cubicBezTo>
                      <a:cubicBezTo>
                        <a:pt x="2813" y="118"/>
                        <a:pt x="2859" y="126"/>
                        <a:pt x="2824" y="187"/>
                      </a:cubicBezTo>
                      <a:cubicBezTo>
                        <a:pt x="2789" y="248"/>
                        <a:pt x="2952" y="166"/>
                        <a:pt x="2584" y="459"/>
                      </a:cubicBezTo>
                      <a:cubicBezTo>
                        <a:pt x="2216" y="752"/>
                        <a:pt x="941" y="1731"/>
                        <a:pt x="616" y="1947"/>
                      </a:cubicBezTo>
                      <a:cubicBezTo>
                        <a:pt x="291" y="2163"/>
                        <a:pt x="677" y="1800"/>
                        <a:pt x="632" y="1755"/>
                      </a:cubicBezTo>
                      <a:cubicBezTo>
                        <a:pt x="587" y="1710"/>
                        <a:pt x="0" y="1984"/>
                        <a:pt x="344" y="1675"/>
                      </a:cubicBezTo>
                      <a:close/>
                    </a:path>
                  </a:pathLst>
                </a:custGeom>
                <a:blipFill dpi="0" rotWithShape="1">
                  <a:blip r:embed="rId3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6441" name="Oval 559" descr="Дуб"/>
                <p:cNvSpPr>
                  <a:spLocks noChangeArrowheads="1"/>
                </p:cNvSpPr>
                <p:nvPr/>
              </p:nvSpPr>
              <p:spPr bwMode="auto">
                <a:xfrm>
                  <a:off x="920" y="2640"/>
                  <a:ext cx="432" cy="400"/>
                </a:xfrm>
                <a:prstGeom prst="ellipse">
                  <a:avLst/>
                </a:prstGeom>
                <a:blipFill dpi="0" rotWithShape="1">
                  <a:blip r:embed="rId3"/>
                  <a:srcRect/>
                  <a:tile tx="0" ty="0" sx="100000" sy="100000" flip="none" algn="tl"/>
                </a:blip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6442" name="Oval 560"/>
                <p:cNvSpPr>
                  <a:spLocks noChangeArrowheads="1"/>
                </p:cNvSpPr>
                <p:nvPr/>
              </p:nvSpPr>
              <p:spPr bwMode="auto">
                <a:xfrm>
                  <a:off x="984" y="2704"/>
                  <a:ext cx="272" cy="288"/>
                </a:xfrm>
                <a:prstGeom prst="ellips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6443" name="Oval 561"/>
                <p:cNvSpPr>
                  <a:spLocks noChangeArrowheads="1"/>
                </p:cNvSpPr>
                <p:nvPr/>
              </p:nvSpPr>
              <p:spPr bwMode="auto">
                <a:xfrm>
                  <a:off x="1032" y="2736"/>
                  <a:ext cx="192" cy="208"/>
                </a:xfrm>
                <a:prstGeom prst="ellips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6444" name="Oval 562"/>
                <p:cNvSpPr>
                  <a:spLocks noChangeArrowheads="1"/>
                </p:cNvSpPr>
                <p:nvPr/>
              </p:nvSpPr>
              <p:spPr bwMode="auto">
                <a:xfrm>
                  <a:off x="1080" y="2768"/>
                  <a:ext cx="112" cy="128"/>
                </a:xfrm>
                <a:prstGeom prst="ellips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sp>
            <p:nvSpPr>
              <p:cNvPr id="16438" name="Freeform 563" descr="Орех"/>
              <p:cNvSpPr>
                <a:spLocks/>
              </p:cNvSpPr>
              <p:nvPr/>
            </p:nvSpPr>
            <p:spPr bwMode="auto">
              <a:xfrm>
                <a:off x="2062" y="3124"/>
                <a:ext cx="1059" cy="576"/>
              </a:xfrm>
              <a:custGeom>
                <a:avLst/>
                <a:gdLst>
                  <a:gd name="T0" fmla="*/ 4292 w 528"/>
                  <a:gd name="T1" fmla="*/ 0 h 336"/>
                  <a:gd name="T2" fmla="*/ 68937 w 528"/>
                  <a:gd name="T3" fmla="*/ 13829 h 336"/>
                  <a:gd name="T4" fmla="*/ 65040 w 528"/>
                  <a:gd name="T5" fmla="*/ 14614 h 336"/>
                  <a:gd name="T6" fmla="*/ 33663 w 528"/>
                  <a:gd name="T7" fmla="*/ 7965 h 336"/>
                  <a:gd name="T8" fmla="*/ 25053 w 528"/>
                  <a:gd name="T9" fmla="*/ 5613 h 336"/>
                  <a:gd name="T10" fmla="*/ 0 w 528"/>
                  <a:gd name="T11" fmla="*/ 785 h 336"/>
                  <a:gd name="T12" fmla="*/ 4292 w 528"/>
                  <a:gd name="T13" fmla="*/ 0 h 3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528"/>
                  <a:gd name="T22" fmla="*/ 0 h 336"/>
                  <a:gd name="T23" fmla="*/ 528 w 528"/>
                  <a:gd name="T24" fmla="*/ 336 h 3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528" h="336">
                    <a:moveTo>
                      <a:pt x="33" y="0"/>
                    </a:moveTo>
                    <a:lnTo>
                      <a:pt x="528" y="318"/>
                    </a:lnTo>
                    <a:lnTo>
                      <a:pt x="498" y="336"/>
                    </a:lnTo>
                    <a:lnTo>
                      <a:pt x="258" y="183"/>
                    </a:lnTo>
                    <a:lnTo>
                      <a:pt x="192" y="129"/>
                    </a:lnTo>
                    <a:lnTo>
                      <a:pt x="0" y="18"/>
                    </a:lnTo>
                    <a:lnTo>
                      <a:pt x="33" y="0"/>
                    </a:lnTo>
                    <a:close/>
                  </a:path>
                </a:pathLst>
              </a:custGeom>
              <a:blipFill dpi="0" rotWithShape="1">
                <a:blip r:embed="rId4"/>
                <a:srcRect/>
                <a:tile tx="0" ty="0" sx="100000" sy="100000" flip="none" algn="tl"/>
              </a:blipFill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439" name="Freeform 564" descr="Орех"/>
              <p:cNvSpPr>
                <a:spLocks/>
              </p:cNvSpPr>
              <p:nvPr/>
            </p:nvSpPr>
            <p:spPr bwMode="auto">
              <a:xfrm>
                <a:off x="1296" y="3222"/>
                <a:ext cx="1059" cy="576"/>
              </a:xfrm>
              <a:custGeom>
                <a:avLst/>
                <a:gdLst>
                  <a:gd name="T0" fmla="*/ 4292 w 528"/>
                  <a:gd name="T1" fmla="*/ 0 h 336"/>
                  <a:gd name="T2" fmla="*/ 68937 w 528"/>
                  <a:gd name="T3" fmla="*/ 13829 h 336"/>
                  <a:gd name="T4" fmla="*/ 65040 w 528"/>
                  <a:gd name="T5" fmla="*/ 14614 h 336"/>
                  <a:gd name="T6" fmla="*/ 33663 w 528"/>
                  <a:gd name="T7" fmla="*/ 7965 h 336"/>
                  <a:gd name="T8" fmla="*/ 25053 w 528"/>
                  <a:gd name="T9" fmla="*/ 5613 h 336"/>
                  <a:gd name="T10" fmla="*/ 0 w 528"/>
                  <a:gd name="T11" fmla="*/ 785 h 336"/>
                  <a:gd name="T12" fmla="*/ 4292 w 528"/>
                  <a:gd name="T13" fmla="*/ 0 h 3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528"/>
                  <a:gd name="T22" fmla="*/ 0 h 336"/>
                  <a:gd name="T23" fmla="*/ 528 w 528"/>
                  <a:gd name="T24" fmla="*/ 336 h 3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528" h="336">
                    <a:moveTo>
                      <a:pt x="33" y="0"/>
                    </a:moveTo>
                    <a:lnTo>
                      <a:pt x="528" y="318"/>
                    </a:lnTo>
                    <a:lnTo>
                      <a:pt x="498" y="336"/>
                    </a:lnTo>
                    <a:lnTo>
                      <a:pt x="258" y="183"/>
                    </a:lnTo>
                    <a:lnTo>
                      <a:pt x="192" y="129"/>
                    </a:lnTo>
                    <a:lnTo>
                      <a:pt x="0" y="18"/>
                    </a:lnTo>
                    <a:lnTo>
                      <a:pt x="33" y="0"/>
                    </a:lnTo>
                    <a:close/>
                  </a:path>
                </a:pathLst>
              </a:custGeom>
              <a:blipFill dpi="0" rotWithShape="1">
                <a:blip r:embed="rId4"/>
                <a:srcRect/>
                <a:tile tx="0" ty="0" sx="100000" sy="100000" flip="none" algn="tl"/>
              </a:blipFill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6400" name="Group 565"/>
            <p:cNvGrpSpPr>
              <a:grpSpLocks/>
            </p:cNvGrpSpPr>
            <p:nvPr/>
          </p:nvGrpSpPr>
          <p:grpSpPr bwMode="auto">
            <a:xfrm>
              <a:off x="2907" y="3496"/>
              <a:ext cx="2037" cy="728"/>
              <a:chOff x="691" y="2872"/>
              <a:chExt cx="2853" cy="1224"/>
            </a:xfrm>
          </p:grpSpPr>
          <p:grpSp>
            <p:nvGrpSpPr>
              <p:cNvPr id="16401" name="Group 566"/>
              <p:cNvGrpSpPr>
                <a:grpSpLocks/>
              </p:cNvGrpSpPr>
              <p:nvPr/>
            </p:nvGrpSpPr>
            <p:grpSpPr bwMode="auto">
              <a:xfrm rot="1058693">
                <a:off x="691" y="2872"/>
                <a:ext cx="1937" cy="864"/>
                <a:chOff x="672" y="997"/>
                <a:chExt cx="2952" cy="2163"/>
              </a:xfrm>
            </p:grpSpPr>
            <p:sp>
              <p:nvSpPr>
                <p:cNvPr id="16428" name="Freeform 567" descr="Дуб"/>
                <p:cNvSpPr>
                  <a:spLocks/>
                </p:cNvSpPr>
                <p:nvPr/>
              </p:nvSpPr>
              <p:spPr bwMode="auto">
                <a:xfrm>
                  <a:off x="672" y="997"/>
                  <a:ext cx="2952" cy="2163"/>
                </a:xfrm>
                <a:custGeom>
                  <a:avLst/>
                  <a:gdLst>
                    <a:gd name="T0" fmla="*/ 344 w 2952"/>
                    <a:gd name="T1" fmla="*/ 1675 h 2163"/>
                    <a:gd name="T2" fmla="*/ 2184 w 2952"/>
                    <a:gd name="T3" fmla="*/ 267 h 2163"/>
                    <a:gd name="T4" fmla="*/ 2504 w 2952"/>
                    <a:gd name="T5" fmla="*/ 75 h 2163"/>
                    <a:gd name="T6" fmla="*/ 2696 w 2952"/>
                    <a:gd name="T7" fmla="*/ 27 h 2163"/>
                    <a:gd name="T8" fmla="*/ 2792 w 2952"/>
                    <a:gd name="T9" fmla="*/ 91 h 2163"/>
                    <a:gd name="T10" fmla="*/ 2824 w 2952"/>
                    <a:gd name="T11" fmla="*/ 187 h 2163"/>
                    <a:gd name="T12" fmla="*/ 2584 w 2952"/>
                    <a:gd name="T13" fmla="*/ 459 h 2163"/>
                    <a:gd name="T14" fmla="*/ 616 w 2952"/>
                    <a:gd name="T15" fmla="*/ 1947 h 2163"/>
                    <a:gd name="T16" fmla="*/ 632 w 2952"/>
                    <a:gd name="T17" fmla="*/ 1755 h 2163"/>
                    <a:gd name="T18" fmla="*/ 344 w 2952"/>
                    <a:gd name="T19" fmla="*/ 1675 h 2163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952"/>
                    <a:gd name="T31" fmla="*/ 0 h 2163"/>
                    <a:gd name="T32" fmla="*/ 2952 w 2952"/>
                    <a:gd name="T33" fmla="*/ 2163 h 2163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952" h="2163">
                      <a:moveTo>
                        <a:pt x="344" y="1675"/>
                      </a:moveTo>
                      <a:cubicBezTo>
                        <a:pt x="603" y="1427"/>
                        <a:pt x="1824" y="534"/>
                        <a:pt x="2184" y="267"/>
                      </a:cubicBezTo>
                      <a:cubicBezTo>
                        <a:pt x="2544" y="0"/>
                        <a:pt x="2419" y="115"/>
                        <a:pt x="2504" y="75"/>
                      </a:cubicBezTo>
                      <a:cubicBezTo>
                        <a:pt x="2589" y="35"/>
                        <a:pt x="2648" y="24"/>
                        <a:pt x="2696" y="27"/>
                      </a:cubicBezTo>
                      <a:cubicBezTo>
                        <a:pt x="2744" y="30"/>
                        <a:pt x="2771" y="64"/>
                        <a:pt x="2792" y="91"/>
                      </a:cubicBezTo>
                      <a:cubicBezTo>
                        <a:pt x="2813" y="118"/>
                        <a:pt x="2859" y="126"/>
                        <a:pt x="2824" y="187"/>
                      </a:cubicBezTo>
                      <a:cubicBezTo>
                        <a:pt x="2789" y="248"/>
                        <a:pt x="2952" y="166"/>
                        <a:pt x="2584" y="459"/>
                      </a:cubicBezTo>
                      <a:cubicBezTo>
                        <a:pt x="2216" y="752"/>
                        <a:pt x="941" y="1731"/>
                        <a:pt x="616" y="1947"/>
                      </a:cubicBezTo>
                      <a:cubicBezTo>
                        <a:pt x="291" y="2163"/>
                        <a:pt x="677" y="1800"/>
                        <a:pt x="632" y="1755"/>
                      </a:cubicBezTo>
                      <a:cubicBezTo>
                        <a:pt x="587" y="1710"/>
                        <a:pt x="0" y="1984"/>
                        <a:pt x="344" y="1675"/>
                      </a:cubicBezTo>
                      <a:close/>
                    </a:path>
                  </a:pathLst>
                </a:custGeom>
                <a:blipFill dpi="0" rotWithShape="1">
                  <a:blip r:embed="rId3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6429" name="Oval 568" descr="Дуб"/>
                <p:cNvSpPr>
                  <a:spLocks noChangeArrowheads="1"/>
                </p:cNvSpPr>
                <p:nvPr/>
              </p:nvSpPr>
              <p:spPr bwMode="auto">
                <a:xfrm>
                  <a:off x="920" y="2640"/>
                  <a:ext cx="432" cy="400"/>
                </a:xfrm>
                <a:prstGeom prst="ellipse">
                  <a:avLst/>
                </a:prstGeom>
                <a:blipFill dpi="0" rotWithShape="1">
                  <a:blip r:embed="rId3"/>
                  <a:srcRect/>
                  <a:tile tx="0" ty="0" sx="100000" sy="100000" flip="none" algn="tl"/>
                </a:blip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6430" name="Oval 569"/>
                <p:cNvSpPr>
                  <a:spLocks noChangeArrowheads="1"/>
                </p:cNvSpPr>
                <p:nvPr/>
              </p:nvSpPr>
              <p:spPr bwMode="auto">
                <a:xfrm>
                  <a:off x="984" y="2704"/>
                  <a:ext cx="272" cy="288"/>
                </a:xfrm>
                <a:prstGeom prst="ellips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6431" name="Oval 570"/>
                <p:cNvSpPr>
                  <a:spLocks noChangeArrowheads="1"/>
                </p:cNvSpPr>
                <p:nvPr/>
              </p:nvSpPr>
              <p:spPr bwMode="auto">
                <a:xfrm>
                  <a:off x="1032" y="2736"/>
                  <a:ext cx="192" cy="208"/>
                </a:xfrm>
                <a:prstGeom prst="ellips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6432" name="Oval 571"/>
                <p:cNvSpPr>
                  <a:spLocks noChangeArrowheads="1"/>
                </p:cNvSpPr>
                <p:nvPr/>
              </p:nvSpPr>
              <p:spPr bwMode="auto">
                <a:xfrm>
                  <a:off x="1080" y="2768"/>
                  <a:ext cx="112" cy="128"/>
                </a:xfrm>
                <a:prstGeom prst="ellips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6402" name="Group 572"/>
              <p:cNvGrpSpPr>
                <a:grpSpLocks/>
              </p:cNvGrpSpPr>
              <p:nvPr/>
            </p:nvGrpSpPr>
            <p:grpSpPr bwMode="auto">
              <a:xfrm rot="1058693">
                <a:off x="923" y="2968"/>
                <a:ext cx="1937" cy="864"/>
                <a:chOff x="672" y="997"/>
                <a:chExt cx="2952" cy="2163"/>
              </a:xfrm>
            </p:grpSpPr>
            <p:sp>
              <p:nvSpPr>
                <p:cNvPr id="16423" name="Freeform 573" descr="Дуб"/>
                <p:cNvSpPr>
                  <a:spLocks/>
                </p:cNvSpPr>
                <p:nvPr/>
              </p:nvSpPr>
              <p:spPr bwMode="auto">
                <a:xfrm>
                  <a:off x="672" y="997"/>
                  <a:ext cx="2952" cy="2163"/>
                </a:xfrm>
                <a:custGeom>
                  <a:avLst/>
                  <a:gdLst>
                    <a:gd name="T0" fmla="*/ 344 w 2952"/>
                    <a:gd name="T1" fmla="*/ 1675 h 2163"/>
                    <a:gd name="T2" fmla="*/ 2184 w 2952"/>
                    <a:gd name="T3" fmla="*/ 267 h 2163"/>
                    <a:gd name="T4" fmla="*/ 2504 w 2952"/>
                    <a:gd name="T5" fmla="*/ 75 h 2163"/>
                    <a:gd name="T6" fmla="*/ 2696 w 2952"/>
                    <a:gd name="T7" fmla="*/ 27 h 2163"/>
                    <a:gd name="T8" fmla="*/ 2792 w 2952"/>
                    <a:gd name="T9" fmla="*/ 91 h 2163"/>
                    <a:gd name="T10" fmla="*/ 2824 w 2952"/>
                    <a:gd name="T11" fmla="*/ 187 h 2163"/>
                    <a:gd name="T12" fmla="*/ 2584 w 2952"/>
                    <a:gd name="T13" fmla="*/ 459 h 2163"/>
                    <a:gd name="T14" fmla="*/ 616 w 2952"/>
                    <a:gd name="T15" fmla="*/ 1947 h 2163"/>
                    <a:gd name="T16" fmla="*/ 632 w 2952"/>
                    <a:gd name="T17" fmla="*/ 1755 h 2163"/>
                    <a:gd name="T18" fmla="*/ 344 w 2952"/>
                    <a:gd name="T19" fmla="*/ 1675 h 2163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952"/>
                    <a:gd name="T31" fmla="*/ 0 h 2163"/>
                    <a:gd name="T32" fmla="*/ 2952 w 2952"/>
                    <a:gd name="T33" fmla="*/ 2163 h 2163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952" h="2163">
                      <a:moveTo>
                        <a:pt x="344" y="1675"/>
                      </a:moveTo>
                      <a:cubicBezTo>
                        <a:pt x="603" y="1427"/>
                        <a:pt x="1824" y="534"/>
                        <a:pt x="2184" y="267"/>
                      </a:cubicBezTo>
                      <a:cubicBezTo>
                        <a:pt x="2544" y="0"/>
                        <a:pt x="2419" y="115"/>
                        <a:pt x="2504" y="75"/>
                      </a:cubicBezTo>
                      <a:cubicBezTo>
                        <a:pt x="2589" y="35"/>
                        <a:pt x="2648" y="24"/>
                        <a:pt x="2696" y="27"/>
                      </a:cubicBezTo>
                      <a:cubicBezTo>
                        <a:pt x="2744" y="30"/>
                        <a:pt x="2771" y="64"/>
                        <a:pt x="2792" y="91"/>
                      </a:cubicBezTo>
                      <a:cubicBezTo>
                        <a:pt x="2813" y="118"/>
                        <a:pt x="2859" y="126"/>
                        <a:pt x="2824" y="187"/>
                      </a:cubicBezTo>
                      <a:cubicBezTo>
                        <a:pt x="2789" y="248"/>
                        <a:pt x="2952" y="166"/>
                        <a:pt x="2584" y="459"/>
                      </a:cubicBezTo>
                      <a:cubicBezTo>
                        <a:pt x="2216" y="752"/>
                        <a:pt x="941" y="1731"/>
                        <a:pt x="616" y="1947"/>
                      </a:cubicBezTo>
                      <a:cubicBezTo>
                        <a:pt x="291" y="2163"/>
                        <a:pt x="677" y="1800"/>
                        <a:pt x="632" y="1755"/>
                      </a:cubicBezTo>
                      <a:cubicBezTo>
                        <a:pt x="587" y="1710"/>
                        <a:pt x="0" y="1984"/>
                        <a:pt x="344" y="1675"/>
                      </a:cubicBezTo>
                      <a:close/>
                    </a:path>
                  </a:pathLst>
                </a:custGeom>
                <a:blipFill dpi="0" rotWithShape="1">
                  <a:blip r:embed="rId3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6424" name="Oval 574" descr="Дуб"/>
                <p:cNvSpPr>
                  <a:spLocks noChangeArrowheads="1"/>
                </p:cNvSpPr>
                <p:nvPr/>
              </p:nvSpPr>
              <p:spPr bwMode="auto">
                <a:xfrm>
                  <a:off x="920" y="2640"/>
                  <a:ext cx="432" cy="400"/>
                </a:xfrm>
                <a:prstGeom prst="ellipse">
                  <a:avLst/>
                </a:prstGeom>
                <a:blipFill dpi="0" rotWithShape="1">
                  <a:blip r:embed="rId3"/>
                  <a:srcRect/>
                  <a:tile tx="0" ty="0" sx="100000" sy="100000" flip="none" algn="tl"/>
                </a:blip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6425" name="Oval 575"/>
                <p:cNvSpPr>
                  <a:spLocks noChangeArrowheads="1"/>
                </p:cNvSpPr>
                <p:nvPr/>
              </p:nvSpPr>
              <p:spPr bwMode="auto">
                <a:xfrm>
                  <a:off x="984" y="2704"/>
                  <a:ext cx="272" cy="288"/>
                </a:xfrm>
                <a:prstGeom prst="ellips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6426" name="Oval 576"/>
                <p:cNvSpPr>
                  <a:spLocks noChangeArrowheads="1"/>
                </p:cNvSpPr>
                <p:nvPr/>
              </p:nvSpPr>
              <p:spPr bwMode="auto">
                <a:xfrm>
                  <a:off x="1032" y="2736"/>
                  <a:ext cx="192" cy="208"/>
                </a:xfrm>
                <a:prstGeom prst="ellips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6427" name="Oval 577"/>
                <p:cNvSpPr>
                  <a:spLocks noChangeArrowheads="1"/>
                </p:cNvSpPr>
                <p:nvPr/>
              </p:nvSpPr>
              <p:spPr bwMode="auto">
                <a:xfrm>
                  <a:off x="1080" y="2768"/>
                  <a:ext cx="112" cy="128"/>
                </a:xfrm>
                <a:prstGeom prst="ellips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6403" name="Group 578"/>
              <p:cNvGrpSpPr>
                <a:grpSpLocks/>
              </p:cNvGrpSpPr>
              <p:nvPr/>
            </p:nvGrpSpPr>
            <p:grpSpPr bwMode="auto">
              <a:xfrm rot="1058693">
                <a:off x="1171" y="3048"/>
                <a:ext cx="1937" cy="864"/>
                <a:chOff x="672" y="997"/>
                <a:chExt cx="2952" cy="2163"/>
              </a:xfrm>
            </p:grpSpPr>
            <p:sp>
              <p:nvSpPr>
                <p:cNvPr id="16418" name="Freeform 579" descr="Дуб"/>
                <p:cNvSpPr>
                  <a:spLocks/>
                </p:cNvSpPr>
                <p:nvPr/>
              </p:nvSpPr>
              <p:spPr bwMode="auto">
                <a:xfrm>
                  <a:off x="672" y="997"/>
                  <a:ext cx="2952" cy="2163"/>
                </a:xfrm>
                <a:custGeom>
                  <a:avLst/>
                  <a:gdLst>
                    <a:gd name="T0" fmla="*/ 344 w 2952"/>
                    <a:gd name="T1" fmla="*/ 1675 h 2163"/>
                    <a:gd name="T2" fmla="*/ 2184 w 2952"/>
                    <a:gd name="T3" fmla="*/ 267 h 2163"/>
                    <a:gd name="T4" fmla="*/ 2504 w 2952"/>
                    <a:gd name="T5" fmla="*/ 75 h 2163"/>
                    <a:gd name="T6" fmla="*/ 2696 w 2952"/>
                    <a:gd name="T7" fmla="*/ 27 h 2163"/>
                    <a:gd name="T8" fmla="*/ 2792 w 2952"/>
                    <a:gd name="T9" fmla="*/ 91 h 2163"/>
                    <a:gd name="T10" fmla="*/ 2824 w 2952"/>
                    <a:gd name="T11" fmla="*/ 187 h 2163"/>
                    <a:gd name="T12" fmla="*/ 2584 w 2952"/>
                    <a:gd name="T13" fmla="*/ 459 h 2163"/>
                    <a:gd name="T14" fmla="*/ 616 w 2952"/>
                    <a:gd name="T15" fmla="*/ 1947 h 2163"/>
                    <a:gd name="T16" fmla="*/ 632 w 2952"/>
                    <a:gd name="T17" fmla="*/ 1755 h 2163"/>
                    <a:gd name="T18" fmla="*/ 344 w 2952"/>
                    <a:gd name="T19" fmla="*/ 1675 h 2163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952"/>
                    <a:gd name="T31" fmla="*/ 0 h 2163"/>
                    <a:gd name="T32" fmla="*/ 2952 w 2952"/>
                    <a:gd name="T33" fmla="*/ 2163 h 2163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952" h="2163">
                      <a:moveTo>
                        <a:pt x="344" y="1675"/>
                      </a:moveTo>
                      <a:cubicBezTo>
                        <a:pt x="603" y="1427"/>
                        <a:pt x="1824" y="534"/>
                        <a:pt x="2184" y="267"/>
                      </a:cubicBezTo>
                      <a:cubicBezTo>
                        <a:pt x="2544" y="0"/>
                        <a:pt x="2419" y="115"/>
                        <a:pt x="2504" y="75"/>
                      </a:cubicBezTo>
                      <a:cubicBezTo>
                        <a:pt x="2589" y="35"/>
                        <a:pt x="2648" y="24"/>
                        <a:pt x="2696" y="27"/>
                      </a:cubicBezTo>
                      <a:cubicBezTo>
                        <a:pt x="2744" y="30"/>
                        <a:pt x="2771" y="64"/>
                        <a:pt x="2792" y="91"/>
                      </a:cubicBezTo>
                      <a:cubicBezTo>
                        <a:pt x="2813" y="118"/>
                        <a:pt x="2859" y="126"/>
                        <a:pt x="2824" y="187"/>
                      </a:cubicBezTo>
                      <a:cubicBezTo>
                        <a:pt x="2789" y="248"/>
                        <a:pt x="2952" y="166"/>
                        <a:pt x="2584" y="459"/>
                      </a:cubicBezTo>
                      <a:cubicBezTo>
                        <a:pt x="2216" y="752"/>
                        <a:pt x="941" y="1731"/>
                        <a:pt x="616" y="1947"/>
                      </a:cubicBezTo>
                      <a:cubicBezTo>
                        <a:pt x="291" y="2163"/>
                        <a:pt x="677" y="1800"/>
                        <a:pt x="632" y="1755"/>
                      </a:cubicBezTo>
                      <a:cubicBezTo>
                        <a:pt x="587" y="1710"/>
                        <a:pt x="0" y="1984"/>
                        <a:pt x="344" y="1675"/>
                      </a:cubicBezTo>
                      <a:close/>
                    </a:path>
                  </a:pathLst>
                </a:custGeom>
                <a:blipFill dpi="0" rotWithShape="1">
                  <a:blip r:embed="rId3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6419" name="Oval 580" descr="Дуб"/>
                <p:cNvSpPr>
                  <a:spLocks noChangeArrowheads="1"/>
                </p:cNvSpPr>
                <p:nvPr/>
              </p:nvSpPr>
              <p:spPr bwMode="auto">
                <a:xfrm>
                  <a:off x="920" y="2640"/>
                  <a:ext cx="432" cy="400"/>
                </a:xfrm>
                <a:prstGeom prst="ellipse">
                  <a:avLst/>
                </a:prstGeom>
                <a:blipFill dpi="0" rotWithShape="1">
                  <a:blip r:embed="rId3"/>
                  <a:srcRect/>
                  <a:tile tx="0" ty="0" sx="100000" sy="100000" flip="none" algn="tl"/>
                </a:blip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6420" name="Oval 581"/>
                <p:cNvSpPr>
                  <a:spLocks noChangeArrowheads="1"/>
                </p:cNvSpPr>
                <p:nvPr/>
              </p:nvSpPr>
              <p:spPr bwMode="auto">
                <a:xfrm>
                  <a:off x="984" y="2704"/>
                  <a:ext cx="272" cy="288"/>
                </a:xfrm>
                <a:prstGeom prst="ellips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6421" name="Oval 582"/>
                <p:cNvSpPr>
                  <a:spLocks noChangeArrowheads="1"/>
                </p:cNvSpPr>
                <p:nvPr/>
              </p:nvSpPr>
              <p:spPr bwMode="auto">
                <a:xfrm>
                  <a:off x="1032" y="2736"/>
                  <a:ext cx="192" cy="208"/>
                </a:xfrm>
                <a:prstGeom prst="ellips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6422" name="Oval 583"/>
                <p:cNvSpPr>
                  <a:spLocks noChangeArrowheads="1"/>
                </p:cNvSpPr>
                <p:nvPr/>
              </p:nvSpPr>
              <p:spPr bwMode="auto">
                <a:xfrm>
                  <a:off x="1080" y="2768"/>
                  <a:ext cx="112" cy="128"/>
                </a:xfrm>
                <a:prstGeom prst="ellips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6404" name="Group 584"/>
              <p:cNvGrpSpPr>
                <a:grpSpLocks/>
              </p:cNvGrpSpPr>
              <p:nvPr/>
            </p:nvGrpSpPr>
            <p:grpSpPr bwMode="auto">
              <a:xfrm rot="1058693">
                <a:off x="1387" y="3128"/>
                <a:ext cx="1937" cy="864"/>
                <a:chOff x="672" y="997"/>
                <a:chExt cx="2952" cy="2163"/>
              </a:xfrm>
            </p:grpSpPr>
            <p:sp>
              <p:nvSpPr>
                <p:cNvPr id="16413" name="Freeform 585" descr="Дуб"/>
                <p:cNvSpPr>
                  <a:spLocks/>
                </p:cNvSpPr>
                <p:nvPr/>
              </p:nvSpPr>
              <p:spPr bwMode="auto">
                <a:xfrm>
                  <a:off x="672" y="997"/>
                  <a:ext cx="2952" cy="2163"/>
                </a:xfrm>
                <a:custGeom>
                  <a:avLst/>
                  <a:gdLst>
                    <a:gd name="T0" fmla="*/ 344 w 2952"/>
                    <a:gd name="T1" fmla="*/ 1675 h 2163"/>
                    <a:gd name="T2" fmla="*/ 2184 w 2952"/>
                    <a:gd name="T3" fmla="*/ 267 h 2163"/>
                    <a:gd name="T4" fmla="*/ 2504 w 2952"/>
                    <a:gd name="T5" fmla="*/ 75 h 2163"/>
                    <a:gd name="T6" fmla="*/ 2696 w 2952"/>
                    <a:gd name="T7" fmla="*/ 27 h 2163"/>
                    <a:gd name="T8" fmla="*/ 2792 w 2952"/>
                    <a:gd name="T9" fmla="*/ 91 h 2163"/>
                    <a:gd name="T10" fmla="*/ 2824 w 2952"/>
                    <a:gd name="T11" fmla="*/ 187 h 2163"/>
                    <a:gd name="T12" fmla="*/ 2584 w 2952"/>
                    <a:gd name="T13" fmla="*/ 459 h 2163"/>
                    <a:gd name="T14" fmla="*/ 616 w 2952"/>
                    <a:gd name="T15" fmla="*/ 1947 h 2163"/>
                    <a:gd name="T16" fmla="*/ 632 w 2952"/>
                    <a:gd name="T17" fmla="*/ 1755 h 2163"/>
                    <a:gd name="T18" fmla="*/ 344 w 2952"/>
                    <a:gd name="T19" fmla="*/ 1675 h 2163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952"/>
                    <a:gd name="T31" fmla="*/ 0 h 2163"/>
                    <a:gd name="T32" fmla="*/ 2952 w 2952"/>
                    <a:gd name="T33" fmla="*/ 2163 h 2163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952" h="2163">
                      <a:moveTo>
                        <a:pt x="344" y="1675"/>
                      </a:moveTo>
                      <a:cubicBezTo>
                        <a:pt x="603" y="1427"/>
                        <a:pt x="1824" y="534"/>
                        <a:pt x="2184" y="267"/>
                      </a:cubicBezTo>
                      <a:cubicBezTo>
                        <a:pt x="2544" y="0"/>
                        <a:pt x="2419" y="115"/>
                        <a:pt x="2504" y="75"/>
                      </a:cubicBezTo>
                      <a:cubicBezTo>
                        <a:pt x="2589" y="35"/>
                        <a:pt x="2648" y="24"/>
                        <a:pt x="2696" y="27"/>
                      </a:cubicBezTo>
                      <a:cubicBezTo>
                        <a:pt x="2744" y="30"/>
                        <a:pt x="2771" y="64"/>
                        <a:pt x="2792" y="91"/>
                      </a:cubicBezTo>
                      <a:cubicBezTo>
                        <a:pt x="2813" y="118"/>
                        <a:pt x="2859" y="126"/>
                        <a:pt x="2824" y="187"/>
                      </a:cubicBezTo>
                      <a:cubicBezTo>
                        <a:pt x="2789" y="248"/>
                        <a:pt x="2952" y="166"/>
                        <a:pt x="2584" y="459"/>
                      </a:cubicBezTo>
                      <a:cubicBezTo>
                        <a:pt x="2216" y="752"/>
                        <a:pt x="941" y="1731"/>
                        <a:pt x="616" y="1947"/>
                      </a:cubicBezTo>
                      <a:cubicBezTo>
                        <a:pt x="291" y="2163"/>
                        <a:pt x="677" y="1800"/>
                        <a:pt x="632" y="1755"/>
                      </a:cubicBezTo>
                      <a:cubicBezTo>
                        <a:pt x="587" y="1710"/>
                        <a:pt x="0" y="1984"/>
                        <a:pt x="344" y="1675"/>
                      </a:cubicBezTo>
                      <a:close/>
                    </a:path>
                  </a:pathLst>
                </a:custGeom>
                <a:blipFill dpi="0" rotWithShape="1">
                  <a:blip r:embed="rId3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6414" name="Oval 586" descr="Дуб"/>
                <p:cNvSpPr>
                  <a:spLocks noChangeArrowheads="1"/>
                </p:cNvSpPr>
                <p:nvPr/>
              </p:nvSpPr>
              <p:spPr bwMode="auto">
                <a:xfrm>
                  <a:off x="920" y="2640"/>
                  <a:ext cx="432" cy="400"/>
                </a:xfrm>
                <a:prstGeom prst="ellipse">
                  <a:avLst/>
                </a:prstGeom>
                <a:blipFill dpi="0" rotWithShape="1">
                  <a:blip r:embed="rId3"/>
                  <a:srcRect/>
                  <a:tile tx="0" ty="0" sx="100000" sy="100000" flip="none" algn="tl"/>
                </a:blip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6415" name="Oval 587"/>
                <p:cNvSpPr>
                  <a:spLocks noChangeArrowheads="1"/>
                </p:cNvSpPr>
                <p:nvPr/>
              </p:nvSpPr>
              <p:spPr bwMode="auto">
                <a:xfrm>
                  <a:off x="984" y="2704"/>
                  <a:ext cx="272" cy="288"/>
                </a:xfrm>
                <a:prstGeom prst="ellips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6416" name="Oval 588"/>
                <p:cNvSpPr>
                  <a:spLocks noChangeArrowheads="1"/>
                </p:cNvSpPr>
                <p:nvPr/>
              </p:nvSpPr>
              <p:spPr bwMode="auto">
                <a:xfrm>
                  <a:off x="1032" y="2736"/>
                  <a:ext cx="192" cy="208"/>
                </a:xfrm>
                <a:prstGeom prst="ellips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6417" name="Oval 589"/>
                <p:cNvSpPr>
                  <a:spLocks noChangeArrowheads="1"/>
                </p:cNvSpPr>
                <p:nvPr/>
              </p:nvSpPr>
              <p:spPr bwMode="auto">
                <a:xfrm>
                  <a:off x="1080" y="2768"/>
                  <a:ext cx="112" cy="128"/>
                </a:xfrm>
                <a:prstGeom prst="ellips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6405" name="Group 590"/>
              <p:cNvGrpSpPr>
                <a:grpSpLocks/>
              </p:cNvGrpSpPr>
              <p:nvPr/>
            </p:nvGrpSpPr>
            <p:grpSpPr bwMode="auto">
              <a:xfrm rot="1201705">
                <a:off x="1608" y="3232"/>
                <a:ext cx="1936" cy="864"/>
                <a:chOff x="672" y="997"/>
                <a:chExt cx="2952" cy="2163"/>
              </a:xfrm>
            </p:grpSpPr>
            <p:sp>
              <p:nvSpPr>
                <p:cNvPr id="16408" name="Freeform 591" descr="Дуб"/>
                <p:cNvSpPr>
                  <a:spLocks/>
                </p:cNvSpPr>
                <p:nvPr/>
              </p:nvSpPr>
              <p:spPr bwMode="auto">
                <a:xfrm>
                  <a:off x="672" y="997"/>
                  <a:ext cx="2952" cy="2163"/>
                </a:xfrm>
                <a:custGeom>
                  <a:avLst/>
                  <a:gdLst>
                    <a:gd name="T0" fmla="*/ 344 w 2952"/>
                    <a:gd name="T1" fmla="*/ 1675 h 2163"/>
                    <a:gd name="T2" fmla="*/ 2184 w 2952"/>
                    <a:gd name="T3" fmla="*/ 267 h 2163"/>
                    <a:gd name="T4" fmla="*/ 2504 w 2952"/>
                    <a:gd name="T5" fmla="*/ 75 h 2163"/>
                    <a:gd name="T6" fmla="*/ 2696 w 2952"/>
                    <a:gd name="T7" fmla="*/ 27 h 2163"/>
                    <a:gd name="T8" fmla="*/ 2792 w 2952"/>
                    <a:gd name="T9" fmla="*/ 91 h 2163"/>
                    <a:gd name="T10" fmla="*/ 2824 w 2952"/>
                    <a:gd name="T11" fmla="*/ 187 h 2163"/>
                    <a:gd name="T12" fmla="*/ 2584 w 2952"/>
                    <a:gd name="T13" fmla="*/ 459 h 2163"/>
                    <a:gd name="T14" fmla="*/ 616 w 2952"/>
                    <a:gd name="T15" fmla="*/ 1947 h 2163"/>
                    <a:gd name="T16" fmla="*/ 632 w 2952"/>
                    <a:gd name="T17" fmla="*/ 1755 h 2163"/>
                    <a:gd name="T18" fmla="*/ 344 w 2952"/>
                    <a:gd name="T19" fmla="*/ 1675 h 2163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952"/>
                    <a:gd name="T31" fmla="*/ 0 h 2163"/>
                    <a:gd name="T32" fmla="*/ 2952 w 2952"/>
                    <a:gd name="T33" fmla="*/ 2163 h 2163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952" h="2163">
                      <a:moveTo>
                        <a:pt x="344" y="1675"/>
                      </a:moveTo>
                      <a:cubicBezTo>
                        <a:pt x="603" y="1427"/>
                        <a:pt x="1824" y="534"/>
                        <a:pt x="2184" y="267"/>
                      </a:cubicBezTo>
                      <a:cubicBezTo>
                        <a:pt x="2544" y="0"/>
                        <a:pt x="2419" y="115"/>
                        <a:pt x="2504" y="75"/>
                      </a:cubicBezTo>
                      <a:cubicBezTo>
                        <a:pt x="2589" y="35"/>
                        <a:pt x="2648" y="24"/>
                        <a:pt x="2696" y="27"/>
                      </a:cubicBezTo>
                      <a:cubicBezTo>
                        <a:pt x="2744" y="30"/>
                        <a:pt x="2771" y="64"/>
                        <a:pt x="2792" y="91"/>
                      </a:cubicBezTo>
                      <a:cubicBezTo>
                        <a:pt x="2813" y="118"/>
                        <a:pt x="2859" y="126"/>
                        <a:pt x="2824" y="187"/>
                      </a:cubicBezTo>
                      <a:cubicBezTo>
                        <a:pt x="2789" y="248"/>
                        <a:pt x="2952" y="166"/>
                        <a:pt x="2584" y="459"/>
                      </a:cubicBezTo>
                      <a:cubicBezTo>
                        <a:pt x="2216" y="752"/>
                        <a:pt x="941" y="1731"/>
                        <a:pt x="616" y="1947"/>
                      </a:cubicBezTo>
                      <a:cubicBezTo>
                        <a:pt x="291" y="2163"/>
                        <a:pt x="677" y="1800"/>
                        <a:pt x="632" y="1755"/>
                      </a:cubicBezTo>
                      <a:cubicBezTo>
                        <a:pt x="587" y="1710"/>
                        <a:pt x="0" y="1984"/>
                        <a:pt x="344" y="1675"/>
                      </a:cubicBezTo>
                      <a:close/>
                    </a:path>
                  </a:pathLst>
                </a:custGeom>
                <a:blipFill dpi="0" rotWithShape="1">
                  <a:blip r:embed="rId3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6409" name="Oval 592" descr="Дуб"/>
                <p:cNvSpPr>
                  <a:spLocks noChangeArrowheads="1"/>
                </p:cNvSpPr>
                <p:nvPr/>
              </p:nvSpPr>
              <p:spPr bwMode="auto">
                <a:xfrm>
                  <a:off x="920" y="2640"/>
                  <a:ext cx="432" cy="400"/>
                </a:xfrm>
                <a:prstGeom prst="ellipse">
                  <a:avLst/>
                </a:prstGeom>
                <a:blipFill dpi="0" rotWithShape="1">
                  <a:blip r:embed="rId3"/>
                  <a:srcRect/>
                  <a:tile tx="0" ty="0" sx="100000" sy="100000" flip="none" algn="tl"/>
                </a:blip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6410" name="Oval 593"/>
                <p:cNvSpPr>
                  <a:spLocks noChangeArrowheads="1"/>
                </p:cNvSpPr>
                <p:nvPr/>
              </p:nvSpPr>
              <p:spPr bwMode="auto">
                <a:xfrm>
                  <a:off x="984" y="2704"/>
                  <a:ext cx="272" cy="288"/>
                </a:xfrm>
                <a:prstGeom prst="ellips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6411" name="Oval 594"/>
                <p:cNvSpPr>
                  <a:spLocks noChangeArrowheads="1"/>
                </p:cNvSpPr>
                <p:nvPr/>
              </p:nvSpPr>
              <p:spPr bwMode="auto">
                <a:xfrm>
                  <a:off x="1032" y="2736"/>
                  <a:ext cx="192" cy="208"/>
                </a:xfrm>
                <a:prstGeom prst="ellips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6412" name="Oval 595"/>
                <p:cNvSpPr>
                  <a:spLocks noChangeArrowheads="1"/>
                </p:cNvSpPr>
                <p:nvPr/>
              </p:nvSpPr>
              <p:spPr bwMode="auto">
                <a:xfrm>
                  <a:off x="1080" y="2768"/>
                  <a:ext cx="112" cy="128"/>
                </a:xfrm>
                <a:prstGeom prst="ellips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sp>
            <p:nvSpPr>
              <p:cNvPr id="16406" name="Freeform 596" descr="Орех"/>
              <p:cNvSpPr>
                <a:spLocks/>
              </p:cNvSpPr>
              <p:nvPr/>
            </p:nvSpPr>
            <p:spPr bwMode="auto">
              <a:xfrm>
                <a:off x="2062" y="3124"/>
                <a:ext cx="1059" cy="576"/>
              </a:xfrm>
              <a:custGeom>
                <a:avLst/>
                <a:gdLst>
                  <a:gd name="T0" fmla="*/ 4292 w 528"/>
                  <a:gd name="T1" fmla="*/ 0 h 336"/>
                  <a:gd name="T2" fmla="*/ 68937 w 528"/>
                  <a:gd name="T3" fmla="*/ 13829 h 336"/>
                  <a:gd name="T4" fmla="*/ 65040 w 528"/>
                  <a:gd name="T5" fmla="*/ 14614 h 336"/>
                  <a:gd name="T6" fmla="*/ 33663 w 528"/>
                  <a:gd name="T7" fmla="*/ 7965 h 336"/>
                  <a:gd name="T8" fmla="*/ 25053 w 528"/>
                  <a:gd name="T9" fmla="*/ 5613 h 336"/>
                  <a:gd name="T10" fmla="*/ 0 w 528"/>
                  <a:gd name="T11" fmla="*/ 785 h 336"/>
                  <a:gd name="T12" fmla="*/ 4292 w 528"/>
                  <a:gd name="T13" fmla="*/ 0 h 3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528"/>
                  <a:gd name="T22" fmla="*/ 0 h 336"/>
                  <a:gd name="T23" fmla="*/ 528 w 528"/>
                  <a:gd name="T24" fmla="*/ 336 h 3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528" h="336">
                    <a:moveTo>
                      <a:pt x="33" y="0"/>
                    </a:moveTo>
                    <a:lnTo>
                      <a:pt x="528" y="318"/>
                    </a:lnTo>
                    <a:lnTo>
                      <a:pt x="498" y="336"/>
                    </a:lnTo>
                    <a:lnTo>
                      <a:pt x="258" y="183"/>
                    </a:lnTo>
                    <a:lnTo>
                      <a:pt x="192" y="129"/>
                    </a:lnTo>
                    <a:lnTo>
                      <a:pt x="0" y="18"/>
                    </a:lnTo>
                    <a:lnTo>
                      <a:pt x="33" y="0"/>
                    </a:lnTo>
                    <a:close/>
                  </a:path>
                </a:pathLst>
              </a:custGeom>
              <a:blipFill dpi="0" rotWithShape="1">
                <a:blip r:embed="rId4"/>
                <a:srcRect/>
                <a:tile tx="0" ty="0" sx="100000" sy="100000" flip="none" algn="tl"/>
              </a:blipFill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407" name="Freeform 597" descr="Орех"/>
              <p:cNvSpPr>
                <a:spLocks/>
              </p:cNvSpPr>
              <p:nvPr/>
            </p:nvSpPr>
            <p:spPr bwMode="auto">
              <a:xfrm>
                <a:off x="1296" y="3222"/>
                <a:ext cx="1059" cy="576"/>
              </a:xfrm>
              <a:custGeom>
                <a:avLst/>
                <a:gdLst>
                  <a:gd name="T0" fmla="*/ 4292 w 528"/>
                  <a:gd name="T1" fmla="*/ 0 h 336"/>
                  <a:gd name="T2" fmla="*/ 68937 w 528"/>
                  <a:gd name="T3" fmla="*/ 13829 h 336"/>
                  <a:gd name="T4" fmla="*/ 65040 w 528"/>
                  <a:gd name="T5" fmla="*/ 14614 h 336"/>
                  <a:gd name="T6" fmla="*/ 33663 w 528"/>
                  <a:gd name="T7" fmla="*/ 7965 h 336"/>
                  <a:gd name="T8" fmla="*/ 25053 w 528"/>
                  <a:gd name="T9" fmla="*/ 5613 h 336"/>
                  <a:gd name="T10" fmla="*/ 0 w 528"/>
                  <a:gd name="T11" fmla="*/ 785 h 336"/>
                  <a:gd name="T12" fmla="*/ 4292 w 528"/>
                  <a:gd name="T13" fmla="*/ 0 h 3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528"/>
                  <a:gd name="T22" fmla="*/ 0 h 336"/>
                  <a:gd name="T23" fmla="*/ 528 w 528"/>
                  <a:gd name="T24" fmla="*/ 336 h 3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528" h="336">
                    <a:moveTo>
                      <a:pt x="33" y="0"/>
                    </a:moveTo>
                    <a:lnTo>
                      <a:pt x="528" y="318"/>
                    </a:lnTo>
                    <a:lnTo>
                      <a:pt x="498" y="336"/>
                    </a:lnTo>
                    <a:lnTo>
                      <a:pt x="258" y="183"/>
                    </a:lnTo>
                    <a:lnTo>
                      <a:pt x="192" y="129"/>
                    </a:lnTo>
                    <a:lnTo>
                      <a:pt x="0" y="18"/>
                    </a:lnTo>
                    <a:lnTo>
                      <a:pt x="33" y="0"/>
                    </a:lnTo>
                    <a:close/>
                  </a:path>
                </a:pathLst>
              </a:custGeom>
              <a:blipFill dpi="0" rotWithShape="1">
                <a:blip r:embed="rId4"/>
                <a:srcRect/>
                <a:tile tx="0" ty="0" sx="100000" sy="100000" flip="none" algn="tl"/>
              </a:blipFill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16392" name="Freeform 598" descr="Дуб"/>
          <p:cNvSpPr>
            <a:spLocks/>
          </p:cNvSpPr>
          <p:nvPr/>
        </p:nvSpPr>
        <p:spPr bwMode="auto">
          <a:xfrm>
            <a:off x="250825" y="3141663"/>
            <a:ext cx="288925" cy="3276600"/>
          </a:xfrm>
          <a:custGeom>
            <a:avLst/>
            <a:gdLst>
              <a:gd name="T0" fmla="*/ 2147483647 w 480"/>
              <a:gd name="T1" fmla="*/ 2147483647 h 4176"/>
              <a:gd name="T2" fmla="*/ 0 w 480"/>
              <a:gd name="T3" fmla="*/ 2147483647 h 4176"/>
              <a:gd name="T4" fmla="*/ 2147483647 w 480"/>
              <a:gd name="T5" fmla="*/ 2147483647 h 4176"/>
              <a:gd name="T6" fmla="*/ 2147483647 w 480"/>
              <a:gd name="T7" fmla="*/ 0 h 4176"/>
              <a:gd name="T8" fmla="*/ 2147483647 w 480"/>
              <a:gd name="T9" fmla="*/ 0 h 4176"/>
              <a:gd name="T10" fmla="*/ 2147483647 w 480"/>
              <a:gd name="T11" fmla="*/ 2147483647 h 4176"/>
              <a:gd name="T12" fmla="*/ 2147483647 w 480"/>
              <a:gd name="T13" fmla="*/ 2147483647 h 4176"/>
              <a:gd name="T14" fmla="*/ 2147483647 w 480"/>
              <a:gd name="T15" fmla="*/ 2147483647 h 4176"/>
              <a:gd name="T16" fmla="*/ 2147483647 w 480"/>
              <a:gd name="T17" fmla="*/ 2147483647 h 4176"/>
              <a:gd name="T18" fmla="*/ 2147483647 w 480"/>
              <a:gd name="T19" fmla="*/ 2147483647 h 4176"/>
              <a:gd name="T20" fmla="*/ 2147483647 w 480"/>
              <a:gd name="T21" fmla="*/ 2147483647 h 417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480"/>
              <a:gd name="T34" fmla="*/ 0 h 4176"/>
              <a:gd name="T35" fmla="*/ 480 w 480"/>
              <a:gd name="T36" fmla="*/ 4176 h 417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480" h="4176">
                <a:moveTo>
                  <a:pt x="48" y="4128"/>
                </a:moveTo>
                <a:lnTo>
                  <a:pt x="0" y="96"/>
                </a:lnTo>
                <a:lnTo>
                  <a:pt x="48" y="48"/>
                </a:lnTo>
                <a:lnTo>
                  <a:pt x="192" y="0"/>
                </a:lnTo>
                <a:lnTo>
                  <a:pt x="288" y="0"/>
                </a:lnTo>
                <a:lnTo>
                  <a:pt x="384" y="48"/>
                </a:lnTo>
                <a:lnTo>
                  <a:pt x="432" y="96"/>
                </a:lnTo>
                <a:lnTo>
                  <a:pt x="480" y="4128"/>
                </a:lnTo>
                <a:lnTo>
                  <a:pt x="288" y="4176"/>
                </a:lnTo>
                <a:lnTo>
                  <a:pt x="192" y="4176"/>
                </a:lnTo>
                <a:lnTo>
                  <a:pt x="48" y="4128"/>
                </a:lnTo>
                <a:close/>
              </a:path>
            </a:pathLst>
          </a:custGeom>
          <a:blipFill dpi="0" rotWithShape="1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393" name="Line 599"/>
          <p:cNvSpPr>
            <a:spLocks noChangeShapeType="1"/>
          </p:cNvSpPr>
          <p:nvPr/>
        </p:nvSpPr>
        <p:spPr bwMode="auto">
          <a:xfrm>
            <a:off x="250825" y="6092825"/>
            <a:ext cx="217488" cy="0"/>
          </a:xfrm>
          <a:prstGeom prst="line">
            <a:avLst/>
          </a:prstGeom>
          <a:noFill/>
          <a:ln w="666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394" name="Line 600"/>
          <p:cNvSpPr>
            <a:spLocks noChangeShapeType="1"/>
          </p:cNvSpPr>
          <p:nvPr/>
        </p:nvSpPr>
        <p:spPr bwMode="auto">
          <a:xfrm>
            <a:off x="250825" y="4797425"/>
            <a:ext cx="217488" cy="0"/>
          </a:xfrm>
          <a:prstGeom prst="line">
            <a:avLst/>
          </a:prstGeom>
          <a:noFill/>
          <a:ln w="666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937" name="Rectangle 601"/>
          <p:cNvSpPr>
            <a:spLocks noChangeArrowheads="1"/>
          </p:cNvSpPr>
          <p:nvPr/>
        </p:nvSpPr>
        <p:spPr bwMode="auto">
          <a:xfrm>
            <a:off x="0" y="404813"/>
            <a:ext cx="9144000" cy="2374900"/>
          </a:xfrm>
          <a:prstGeom prst="rect">
            <a:avLst/>
          </a:prstGeom>
          <a:solidFill>
            <a:srgbClr val="FFFF99"/>
          </a:solidFill>
          <a:ln w="9525">
            <a:solidFill>
              <a:srgbClr val="9933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 i="1" dirty="0">
                <a:solidFill>
                  <a:srgbClr val="C00000"/>
                </a:solidFill>
                <a:latin typeface="Georgia" pitchFamily="18" charset="0"/>
              </a:rPr>
              <a:t>№ 1118, стр. 191. </a:t>
            </a:r>
          </a:p>
          <a:p>
            <a:pPr algn="ctr"/>
            <a:r>
              <a:rPr lang="ru-RU" sz="2800" b="1" i="1" dirty="0">
                <a:solidFill>
                  <a:srgbClr val="006600"/>
                </a:solidFill>
                <a:latin typeface="Georgia" pitchFamily="18" charset="0"/>
              </a:rPr>
              <a:t>Уровень воды в реке изменяется каждые </a:t>
            </a:r>
          </a:p>
          <a:p>
            <a:pPr algn="ctr"/>
            <a:r>
              <a:rPr lang="ru-RU" sz="2800" b="1" i="1" dirty="0">
                <a:solidFill>
                  <a:srgbClr val="006600"/>
                </a:solidFill>
                <a:latin typeface="Georgia" pitchFamily="18" charset="0"/>
              </a:rPr>
              <a:t>сутки  на а </a:t>
            </a:r>
            <a:r>
              <a:rPr lang="ru-RU" sz="2800" b="1" i="1" dirty="0" err="1">
                <a:solidFill>
                  <a:srgbClr val="006600"/>
                </a:solidFill>
                <a:latin typeface="Georgia" pitchFamily="18" charset="0"/>
              </a:rPr>
              <a:t>дм</a:t>
            </a:r>
            <a:r>
              <a:rPr lang="ru-RU" sz="2800" b="1" i="1" dirty="0">
                <a:solidFill>
                  <a:srgbClr val="006600"/>
                </a:solidFill>
                <a:latin typeface="Georgia" pitchFamily="18" charset="0"/>
              </a:rPr>
              <a:t>. Как изменится уровень воды</a:t>
            </a:r>
          </a:p>
          <a:p>
            <a:pPr algn="ctr"/>
            <a:r>
              <a:rPr lang="ru-RU" sz="2800" b="1" i="1" dirty="0">
                <a:solidFill>
                  <a:srgbClr val="006600"/>
                </a:solidFill>
                <a:latin typeface="Georgia" pitchFamily="18" charset="0"/>
              </a:rPr>
              <a:t>в реке за 3 суток, если а = 4? </a:t>
            </a:r>
          </a:p>
        </p:txBody>
      </p:sp>
      <p:sp>
        <p:nvSpPr>
          <p:cNvPr id="14938" name="AutoShape 602"/>
          <p:cNvSpPr>
            <a:spLocks noChangeArrowheads="1"/>
          </p:cNvSpPr>
          <p:nvPr/>
        </p:nvSpPr>
        <p:spPr bwMode="auto">
          <a:xfrm>
            <a:off x="900113" y="4365625"/>
            <a:ext cx="215900" cy="1839913"/>
          </a:xfrm>
          <a:prstGeom prst="upArrow">
            <a:avLst>
              <a:gd name="adj1" fmla="val 50000"/>
              <a:gd name="adj2" fmla="val 213052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49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9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149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"/>
                                        <p:tgtEl>
                                          <p:spTgt spid="14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1.11111E-6 L -0.00295 -0.2257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6" y="-11296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2.96296E-6 L -0.00087 -0.2375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" y="-118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37" grpId="0" animBg="1"/>
      <p:bldP spid="1493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reeform 454"/>
          <p:cNvSpPr>
            <a:spLocks/>
          </p:cNvSpPr>
          <p:nvPr/>
        </p:nvSpPr>
        <p:spPr bwMode="auto">
          <a:xfrm>
            <a:off x="6629400" y="3200400"/>
            <a:ext cx="1054100" cy="3657600"/>
          </a:xfrm>
          <a:custGeom>
            <a:avLst/>
            <a:gdLst>
              <a:gd name="T0" fmla="*/ 0 w 664"/>
              <a:gd name="T1" fmla="*/ 2147483647 h 1280"/>
              <a:gd name="T2" fmla="*/ 2147483647 w 664"/>
              <a:gd name="T3" fmla="*/ 2147483647 h 1280"/>
              <a:gd name="T4" fmla="*/ 2147483647 w 664"/>
              <a:gd name="T5" fmla="*/ 0 h 1280"/>
              <a:gd name="T6" fmla="*/ 2147483647 w 664"/>
              <a:gd name="T7" fmla="*/ 2147483647 h 1280"/>
              <a:gd name="T8" fmla="*/ 0 60000 65536"/>
              <a:gd name="T9" fmla="*/ 0 60000 65536"/>
              <a:gd name="T10" fmla="*/ 0 60000 65536"/>
              <a:gd name="T11" fmla="*/ 0 60000 65536"/>
              <a:gd name="T12" fmla="*/ 0 w 664"/>
              <a:gd name="T13" fmla="*/ 0 h 1280"/>
              <a:gd name="T14" fmla="*/ 664 w 664"/>
              <a:gd name="T15" fmla="*/ 1280 h 128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64" h="1280">
                <a:moveTo>
                  <a:pt x="0" y="1240"/>
                </a:moveTo>
                <a:lnTo>
                  <a:pt x="176" y="16"/>
                </a:lnTo>
                <a:lnTo>
                  <a:pt x="400" y="0"/>
                </a:lnTo>
                <a:lnTo>
                  <a:pt x="664" y="1280"/>
                </a:lnTo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11" name="Freeform 455"/>
          <p:cNvSpPr>
            <a:spLocks/>
          </p:cNvSpPr>
          <p:nvPr/>
        </p:nvSpPr>
        <p:spPr bwMode="auto">
          <a:xfrm>
            <a:off x="457200" y="3200400"/>
            <a:ext cx="1054100" cy="3352800"/>
          </a:xfrm>
          <a:custGeom>
            <a:avLst/>
            <a:gdLst>
              <a:gd name="T0" fmla="*/ 0 w 664"/>
              <a:gd name="T1" fmla="*/ 2147483647 h 1280"/>
              <a:gd name="T2" fmla="*/ 2147483647 w 664"/>
              <a:gd name="T3" fmla="*/ 2147483647 h 1280"/>
              <a:gd name="T4" fmla="*/ 2147483647 w 664"/>
              <a:gd name="T5" fmla="*/ 0 h 1280"/>
              <a:gd name="T6" fmla="*/ 2147483647 w 664"/>
              <a:gd name="T7" fmla="*/ 2147483647 h 1280"/>
              <a:gd name="T8" fmla="*/ 0 60000 65536"/>
              <a:gd name="T9" fmla="*/ 0 60000 65536"/>
              <a:gd name="T10" fmla="*/ 0 60000 65536"/>
              <a:gd name="T11" fmla="*/ 0 60000 65536"/>
              <a:gd name="T12" fmla="*/ 0 w 664"/>
              <a:gd name="T13" fmla="*/ 0 h 1280"/>
              <a:gd name="T14" fmla="*/ 664 w 664"/>
              <a:gd name="T15" fmla="*/ 1280 h 128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64" h="1280">
                <a:moveTo>
                  <a:pt x="0" y="1240"/>
                </a:moveTo>
                <a:lnTo>
                  <a:pt x="176" y="16"/>
                </a:lnTo>
                <a:lnTo>
                  <a:pt x="400" y="0"/>
                </a:lnTo>
                <a:lnTo>
                  <a:pt x="664" y="1280"/>
                </a:lnTo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12" name="Freeform 456"/>
          <p:cNvSpPr>
            <a:spLocks/>
          </p:cNvSpPr>
          <p:nvPr/>
        </p:nvSpPr>
        <p:spPr bwMode="auto">
          <a:xfrm>
            <a:off x="3429000" y="3200400"/>
            <a:ext cx="1054100" cy="3352800"/>
          </a:xfrm>
          <a:custGeom>
            <a:avLst/>
            <a:gdLst>
              <a:gd name="T0" fmla="*/ 0 w 664"/>
              <a:gd name="T1" fmla="*/ 2147483647 h 1280"/>
              <a:gd name="T2" fmla="*/ 2147483647 w 664"/>
              <a:gd name="T3" fmla="*/ 2147483647 h 1280"/>
              <a:gd name="T4" fmla="*/ 2147483647 w 664"/>
              <a:gd name="T5" fmla="*/ 0 h 1280"/>
              <a:gd name="T6" fmla="*/ 2147483647 w 664"/>
              <a:gd name="T7" fmla="*/ 2147483647 h 1280"/>
              <a:gd name="T8" fmla="*/ 0 60000 65536"/>
              <a:gd name="T9" fmla="*/ 0 60000 65536"/>
              <a:gd name="T10" fmla="*/ 0 60000 65536"/>
              <a:gd name="T11" fmla="*/ 0 60000 65536"/>
              <a:gd name="T12" fmla="*/ 0 w 664"/>
              <a:gd name="T13" fmla="*/ 0 h 1280"/>
              <a:gd name="T14" fmla="*/ 664 w 664"/>
              <a:gd name="T15" fmla="*/ 1280 h 128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64" h="1280">
                <a:moveTo>
                  <a:pt x="0" y="1240"/>
                </a:moveTo>
                <a:lnTo>
                  <a:pt x="176" y="16"/>
                </a:lnTo>
                <a:lnTo>
                  <a:pt x="400" y="0"/>
                </a:lnTo>
                <a:lnTo>
                  <a:pt x="664" y="1280"/>
                </a:lnTo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13" name="Freeform 457" descr="Светлый вертикальный"/>
          <p:cNvSpPr>
            <a:spLocks/>
          </p:cNvSpPr>
          <p:nvPr/>
        </p:nvSpPr>
        <p:spPr bwMode="auto">
          <a:xfrm>
            <a:off x="0" y="2921000"/>
            <a:ext cx="9220200" cy="304800"/>
          </a:xfrm>
          <a:custGeom>
            <a:avLst/>
            <a:gdLst>
              <a:gd name="T0" fmla="*/ 0 w 5808"/>
              <a:gd name="T1" fmla="*/ 2147483647 h 192"/>
              <a:gd name="T2" fmla="*/ 2147483647 w 5808"/>
              <a:gd name="T3" fmla="*/ 0 h 192"/>
              <a:gd name="T4" fmla="*/ 2147483647 w 5808"/>
              <a:gd name="T5" fmla="*/ 2147483647 h 192"/>
              <a:gd name="T6" fmla="*/ 0 w 5808"/>
              <a:gd name="T7" fmla="*/ 2147483647 h 192"/>
              <a:gd name="T8" fmla="*/ 0 w 5808"/>
              <a:gd name="T9" fmla="*/ 2147483647 h 1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808"/>
              <a:gd name="T16" fmla="*/ 0 h 192"/>
              <a:gd name="T17" fmla="*/ 5808 w 5808"/>
              <a:gd name="T18" fmla="*/ 192 h 19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808" h="192">
                <a:moveTo>
                  <a:pt x="0" y="48"/>
                </a:moveTo>
                <a:lnTo>
                  <a:pt x="5808" y="0"/>
                </a:lnTo>
                <a:lnTo>
                  <a:pt x="5808" y="192"/>
                </a:lnTo>
                <a:lnTo>
                  <a:pt x="0" y="192"/>
                </a:lnTo>
                <a:lnTo>
                  <a:pt x="0" y="48"/>
                </a:lnTo>
                <a:close/>
              </a:path>
            </a:pathLst>
          </a:custGeom>
          <a:pattFill prst="ltVert">
            <a:fgClr>
              <a:schemeClr val="tx2"/>
            </a:fgClr>
            <a:bgClr>
              <a:schemeClr val="bg1"/>
            </a:bgClr>
          </a:pattFill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2" name="Group 458"/>
          <p:cNvGrpSpPr>
            <a:grpSpLocks/>
          </p:cNvGrpSpPr>
          <p:nvPr/>
        </p:nvGrpSpPr>
        <p:grpSpPr bwMode="auto">
          <a:xfrm>
            <a:off x="-2700338" y="4437063"/>
            <a:ext cx="12960351" cy="2809875"/>
            <a:chOff x="-83" y="2668"/>
            <a:chExt cx="5843" cy="740"/>
          </a:xfrm>
        </p:grpSpPr>
        <p:grpSp>
          <p:nvGrpSpPr>
            <p:cNvPr id="17553" name="Group 459"/>
            <p:cNvGrpSpPr>
              <a:grpSpLocks/>
            </p:cNvGrpSpPr>
            <p:nvPr/>
          </p:nvGrpSpPr>
          <p:grpSpPr bwMode="auto">
            <a:xfrm>
              <a:off x="-62" y="2668"/>
              <a:ext cx="5806" cy="145"/>
              <a:chOff x="5" y="2784"/>
              <a:chExt cx="6072" cy="192"/>
            </a:xfrm>
          </p:grpSpPr>
          <p:sp>
            <p:nvSpPr>
              <p:cNvPr id="17555" name="Freeform 460"/>
              <p:cNvSpPr>
                <a:spLocks/>
              </p:cNvSpPr>
              <p:nvPr/>
            </p:nvSpPr>
            <p:spPr bwMode="auto">
              <a:xfrm rot="27553" flipH="1">
                <a:off x="5" y="2784"/>
                <a:ext cx="1531" cy="147"/>
              </a:xfrm>
              <a:custGeom>
                <a:avLst/>
                <a:gdLst>
                  <a:gd name="T0" fmla="*/ 0 w 5837"/>
                  <a:gd name="T1" fmla="*/ 0 h 927"/>
                  <a:gd name="T2" fmla="*/ 0 w 5837"/>
                  <a:gd name="T3" fmla="*/ 0 h 927"/>
                  <a:gd name="T4" fmla="*/ 0 w 5837"/>
                  <a:gd name="T5" fmla="*/ 0 h 927"/>
                  <a:gd name="T6" fmla="*/ 0 w 5837"/>
                  <a:gd name="T7" fmla="*/ 0 h 927"/>
                  <a:gd name="T8" fmla="*/ 0 w 5837"/>
                  <a:gd name="T9" fmla="*/ 0 h 927"/>
                  <a:gd name="T10" fmla="*/ 0 w 5837"/>
                  <a:gd name="T11" fmla="*/ 0 h 927"/>
                  <a:gd name="T12" fmla="*/ 0 w 5837"/>
                  <a:gd name="T13" fmla="*/ 0 h 927"/>
                  <a:gd name="T14" fmla="*/ 0 w 5837"/>
                  <a:gd name="T15" fmla="*/ 0 h 927"/>
                  <a:gd name="T16" fmla="*/ 0 w 5837"/>
                  <a:gd name="T17" fmla="*/ 0 h 927"/>
                  <a:gd name="T18" fmla="*/ 0 w 5837"/>
                  <a:gd name="T19" fmla="*/ 0 h 927"/>
                  <a:gd name="T20" fmla="*/ 0 w 5837"/>
                  <a:gd name="T21" fmla="*/ 0 h 927"/>
                  <a:gd name="T22" fmla="*/ 0 w 5837"/>
                  <a:gd name="T23" fmla="*/ 0 h 927"/>
                  <a:gd name="T24" fmla="*/ 0 w 5837"/>
                  <a:gd name="T25" fmla="*/ 0 h 927"/>
                  <a:gd name="T26" fmla="*/ 0 w 5837"/>
                  <a:gd name="T27" fmla="*/ 0 h 927"/>
                  <a:gd name="T28" fmla="*/ 0 w 5837"/>
                  <a:gd name="T29" fmla="*/ 0 h 927"/>
                  <a:gd name="T30" fmla="*/ 0 w 5837"/>
                  <a:gd name="T31" fmla="*/ 0 h 927"/>
                  <a:gd name="T32" fmla="*/ 0 w 5837"/>
                  <a:gd name="T33" fmla="*/ 0 h 927"/>
                  <a:gd name="T34" fmla="*/ 0 w 5837"/>
                  <a:gd name="T35" fmla="*/ 0 h 927"/>
                  <a:gd name="T36" fmla="*/ 0 w 5837"/>
                  <a:gd name="T37" fmla="*/ 0 h 927"/>
                  <a:gd name="T38" fmla="*/ 0 w 5837"/>
                  <a:gd name="T39" fmla="*/ 0 h 927"/>
                  <a:gd name="T40" fmla="*/ 0 w 5837"/>
                  <a:gd name="T41" fmla="*/ 0 h 927"/>
                  <a:gd name="T42" fmla="*/ 0 w 5837"/>
                  <a:gd name="T43" fmla="*/ 0 h 927"/>
                  <a:gd name="T44" fmla="*/ 0 w 5837"/>
                  <a:gd name="T45" fmla="*/ 0 h 927"/>
                  <a:gd name="T46" fmla="*/ 0 w 5837"/>
                  <a:gd name="T47" fmla="*/ 0 h 927"/>
                  <a:gd name="T48" fmla="*/ 0 w 5837"/>
                  <a:gd name="T49" fmla="*/ 0 h 927"/>
                  <a:gd name="T50" fmla="*/ 0 w 5837"/>
                  <a:gd name="T51" fmla="*/ 0 h 927"/>
                  <a:gd name="T52" fmla="*/ 0 w 5837"/>
                  <a:gd name="T53" fmla="*/ 0 h 927"/>
                  <a:gd name="T54" fmla="*/ 0 w 5837"/>
                  <a:gd name="T55" fmla="*/ 0 h 927"/>
                  <a:gd name="T56" fmla="*/ 0 w 5837"/>
                  <a:gd name="T57" fmla="*/ 0 h 927"/>
                  <a:gd name="T58" fmla="*/ 0 w 5837"/>
                  <a:gd name="T59" fmla="*/ 0 h 927"/>
                  <a:gd name="T60" fmla="*/ 0 w 5837"/>
                  <a:gd name="T61" fmla="*/ 0 h 927"/>
                  <a:gd name="T62" fmla="*/ 0 w 5837"/>
                  <a:gd name="T63" fmla="*/ 0 h 927"/>
                  <a:gd name="T64" fmla="*/ 0 w 5837"/>
                  <a:gd name="T65" fmla="*/ 0 h 927"/>
                  <a:gd name="T66" fmla="*/ 0 w 5837"/>
                  <a:gd name="T67" fmla="*/ 0 h 927"/>
                  <a:gd name="T68" fmla="*/ 0 w 5837"/>
                  <a:gd name="T69" fmla="*/ 0 h 927"/>
                  <a:gd name="T70" fmla="*/ 0 w 5837"/>
                  <a:gd name="T71" fmla="*/ 0 h 927"/>
                  <a:gd name="T72" fmla="*/ 0 w 5837"/>
                  <a:gd name="T73" fmla="*/ 0 h 927"/>
                  <a:gd name="T74" fmla="*/ 1 w 5837"/>
                  <a:gd name="T75" fmla="*/ 0 h 927"/>
                  <a:gd name="T76" fmla="*/ 1 w 5837"/>
                  <a:gd name="T77" fmla="*/ 0 h 927"/>
                  <a:gd name="T78" fmla="*/ 1 w 5837"/>
                  <a:gd name="T79" fmla="*/ 0 h 927"/>
                  <a:gd name="T80" fmla="*/ 1 w 5837"/>
                  <a:gd name="T81" fmla="*/ 0 h 927"/>
                  <a:gd name="T82" fmla="*/ 1 w 5837"/>
                  <a:gd name="T83" fmla="*/ 0 h 927"/>
                  <a:gd name="T84" fmla="*/ 1 w 5837"/>
                  <a:gd name="T85" fmla="*/ 0 h 927"/>
                  <a:gd name="T86" fmla="*/ 1 w 5837"/>
                  <a:gd name="T87" fmla="*/ 0 h 927"/>
                  <a:gd name="T88" fmla="*/ 1 w 5837"/>
                  <a:gd name="T89" fmla="*/ 0 h 927"/>
                  <a:gd name="T90" fmla="*/ 1 w 5837"/>
                  <a:gd name="T91" fmla="*/ 0 h 927"/>
                  <a:gd name="T92" fmla="*/ 1 w 5837"/>
                  <a:gd name="T93" fmla="*/ 0 h 927"/>
                  <a:gd name="T94" fmla="*/ 1 w 5837"/>
                  <a:gd name="T95" fmla="*/ 0 h 927"/>
                  <a:gd name="T96" fmla="*/ 1 w 5837"/>
                  <a:gd name="T97" fmla="*/ 0 h 927"/>
                  <a:gd name="T98" fmla="*/ 1 w 5837"/>
                  <a:gd name="T99" fmla="*/ 0 h 927"/>
                  <a:gd name="T100" fmla="*/ 1 w 5837"/>
                  <a:gd name="T101" fmla="*/ 0 h 927"/>
                  <a:gd name="T102" fmla="*/ 1 w 5837"/>
                  <a:gd name="T103" fmla="*/ 0 h 927"/>
                  <a:gd name="T104" fmla="*/ 1 w 5837"/>
                  <a:gd name="T105" fmla="*/ 0 h 927"/>
                  <a:gd name="T106" fmla="*/ 1 w 5837"/>
                  <a:gd name="T107" fmla="*/ 0 h 927"/>
                  <a:gd name="T108" fmla="*/ 1 w 5837"/>
                  <a:gd name="T109" fmla="*/ 0 h 927"/>
                  <a:gd name="T110" fmla="*/ 1 w 5837"/>
                  <a:gd name="T111" fmla="*/ 0 h 927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5837"/>
                  <a:gd name="T169" fmla="*/ 0 h 927"/>
                  <a:gd name="T170" fmla="*/ 5837 w 5837"/>
                  <a:gd name="T171" fmla="*/ 927 h 927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5837" h="927">
                    <a:moveTo>
                      <a:pt x="0" y="816"/>
                    </a:moveTo>
                    <a:cubicBezTo>
                      <a:pt x="194" y="488"/>
                      <a:pt x="388" y="161"/>
                      <a:pt x="556" y="99"/>
                    </a:cubicBezTo>
                    <a:cubicBezTo>
                      <a:pt x="724" y="37"/>
                      <a:pt x="987" y="408"/>
                      <a:pt x="1010" y="442"/>
                    </a:cubicBezTo>
                    <a:cubicBezTo>
                      <a:pt x="1033" y="476"/>
                      <a:pt x="790" y="276"/>
                      <a:pt x="697" y="301"/>
                    </a:cubicBezTo>
                    <a:cubicBezTo>
                      <a:pt x="604" y="326"/>
                      <a:pt x="450" y="498"/>
                      <a:pt x="455" y="594"/>
                    </a:cubicBezTo>
                    <a:cubicBezTo>
                      <a:pt x="460" y="690"/>
                      <a:pt x="624" y="864"/>
                      <a:pt x="727" y="877"/>
                    </a:cubicBezTo>
                    <a:cubicBezTo>
                      <a:pt x="830" y="890"/>
                      <a:pt x="982" y="769"/>
                      <a:pt x="1071" y="675"/>
                    </a:cubicBezTo>
                    <a:cubicBezTo>
                      <a:pt x="1160" y="581"/>
                      <a:pt x="1170" y="410"/>
                      <a:pt x="1263" y="311"/>
                    </a:cubicBezTo>
                    <a:cubicBezTo>
                      <a:pt x="1356" y="212"/>
                      <a:pt x="1514" y="69"/>
                      <a:pt x="1627" y="79"/>
                    </a:cubicBezTo>
                    <a:cubicBezTo>
                      <a:pt x="1740" y="89"/>
                      <a:pt x="1933" y="338"/>
                      <a:pt x="1940" y="372"/>
                    </a:cubicBezTo>
                    <a:cubicBezTo>
                      <a:pt x="1947" y="406"/>
                      <a:pt x="1743" y="244"/>
                      <a:pt x="1667" y="281"/>
                    </a:cubicBezTo>
                    <a:cubicBezTo>
                      <a:pt x="1591" y="318"/>
                      <a:pt x="1473" y="490"/>
                      <a:pt x="1485" y="594"/>
                    </a:cubicBezTo>
                    <a:cubicBezTo>
                      <a:pt x="1497" y="698"/>
                      <a:pt x="1634" y="887"/>
                      <a:pt x="1738" y="907"/>
                    </a:cubicBezTo>
                    <a:cubicBezTo>
                      <a:pt x="1842" y="927"/>
                      <a:pt x="2033" y="801"/>
                      <a:pt x="2112" y="715"/>
                    </a:cubicBezTo>
                    <a:cubicBezTo>
                      <a:pt x="2191" y="629"/>
                      <a:pt x="2141" y="502"/>
                      <a:pt x="2213" y="392"/>
                    </a:cubicBezTo>
                    <a:cubicBezTo>
                      <a:pt x="2285" y="282"/>
                      <a:pt x="2430" y="60"/>
                      <a:pt x="2546" y="58"/>
                    </a:cubicBezTo>
                    <a:cubicBezTo>
                      <a:pt x="2662" y="56"/>
                      <a:pt x="2900" y="342"/>
                      <a:pt x="2910" y="382"/>
                    </a:cubicBezTo>
                    <a:cubicBezTo>
                      <a:pt x="2920" y="422"/>
                      <a:pt x="2681" y="267"/>
                      <a:pt x="2607" y="301"/>
                    </a:cubicBezTo>
                    <a:cubicBezTo>
                      <a:pt x="2533" y="335"/>
                      <a:pt x="2483" y="508"/>
                      <a:pt x="2465" y="584"/>
                    </a:cubicBezTo>
                    <a:cubicBezTo>
                      <a:pt x="2447" y="660"/>
                      <a:pt x="2434" y="704"/>
                      <a:pt x="2496" y="756"/>
                    </a:cubicBezTo>
                    <a:cubicBezTo>
                      <a:pt x="2558" y="808"/>
                      <a:pt x="2746" y="895"/>
                      <a:pt x="2839" y="897"/>
                    </a:cubicBezTo>
                    <a:cubicBezTo>
                      <a:pt x="2932" y="899"/>
                      <a:pt x="3008" y="813"/>
                      <a:pt x="3052" y="766"/>
                    </a:cubicBezTo>
                    <a:cubicBezTo>
                      <a:pt x="3096" y="719"/>
                      <a:pt x="3080" y="675"/>
                      <a:pt x="3102" y="614"/>
                    </a:cubicBezTo>
                    <a:cubicBezTo>
                      <a:pt x="3124" y="553"/>
                      <a:pt x="3151" y="476"/>
                      <a:pt x="3183" y="402"/>
                    </a:cubicBezTo>
                    <a:cubicBezTo>
                      <a:pt x="3215" y="328"/>
                      <a:pt x="3244" y="228"/>
                      <a:pt x="3294" y="169"/>
                    </a:cubicBezTo>
                    <a:cubicBezTo>
                      <a:pt x="3344" y="110"/>
                      <a:pt x="3417" y="58"/>
                      <a:pt x="3486" y="48"/>
                    </a:cubicBezTo>
                    <a:cubicBezTo>
                      <a:pt x="3555" y="38"/>
                      <a:pt x="3639" y="55"/>
                      <a:pt x="3708" y="109"/>
                    </a:cubicBezTo>
                    <a:cubicBezTo>
                      <a:pt x="3777" y="163"/>
                      <a:pt x="3923" y="350"/>
                      <a:pt x="3900" y="372"/>
                    </a:cubicBezTo>
                    <a:cubicBezTo>
                      <a:pt x="3877" y="394"/>
                      <a:pt x="3641" y="222"/>
                      <a:pt x="3567" y="240"/>
                    </a:cubicBezTo>
                    <a:cubicBezTo>
                      <a:pt x="3493" y="258"/>
                      <a:pt x="3480" y="422"/>
                      <a:pt x="3456" y="483"/>
                    </a:cubicBezTo>
                    <a:cubicBezTo>
                      <a:pt x="3432" y="544"/>
                      <a:pt x="3422" y="559"/>
                      <a:pt x="3425" y="604"/>
                    </a:cubicBezTo>
                    <a:cubicBezTo>
                      <a:pt x="3428" y="649"/>
                      <a:pt x="3449" y="719"/>
                      <a:pt x="3476" y="756"/>
                    </a:cubicBezTo>
                    <a:cubicBezTo>
                      <a:pt x="3503" y="793"/>
                      <a:pt x="3545" y="809"/>
                      <a:pt x="3587" y="826"/>
                    </a:cubicBezTo>
                    <a:cubicBezTo>
                      <a:pt x="3629" y="843"/>
                      <a:pt x="3677" y="862"/>
                      <a:pt x="3729" y="857"/>
                    </a:cubicBezTo>
                    <a:cubicBezTo>
                      <a:pt x="3781" y="852"/>
                      <a:pt x="3833" y="841"/>
                      <a:pt x="3900" y="796"/>
                    </a:cubicBezTo>
                    <a:cubicBezTo>
                      <a:pt x="3967" y="751"/>
                      <a:pt x="4087" y="646"/>
                      <a:pt x="4133" y="584"/>
                    </a:cubicBezTo>
                    <a:cubicBezTo>
                      <a:pt x="4179" y="522"/>
                      <a:pt x="4123" y="516"/>
                      <a:pt x="4173" y="422"/>
                    </a:cubicBezTo>
                    <a:cubicBezTo>
                      <a:pt x="4223" y="328"/>
                      <a:pt x="4320" y="36"/>
                      <a:pt x="4436" y="18"/>
                    </a:cubicBezTo>
                    <a:cubicBezTo>
                      <a:pt x="4552" y="0"/>
                      <a:pt x="4849" y="274"/>
                      <a:pt x="4871" y="311"/>
                    </a:cubicBezTo>
                    <a:cubicBezTo>
                      <a:pt x="4893" y="348"/>
                      <a:pt x="4643" y="208"/>
                      <a:pt x="4567" y="240"/>
                    </a:cubicBezTo>
                    <a:cubicBezTo>
                      <a:pt x="4491" y="272"/>
                      <a:pt x="4441" y="422"/>
                      <a:pt x="4416" y="503"/>
                    </a:cubicBezTo>
                    <a:cubicBezTo>
                      <a:pt x="4391" y="584"/>
                      <a:pt x="4387" y="671"/>
                      <a:pt x="4416" y="725"/>
                    </a:cubicBezTo>
                    <a:cubicBezTo>
                      <a:pt x="4445" y="779"/>
                      <a:pt x="4509" y="802"/>
                      <a:pt x="4588" y="826"/>
                    </a:cubicBezTo>
                    <a:cubicBezTo>
                      <a:pt x="4667" y="850"/>
                      <a:pt x="4810" y="904"/>
                      <a:pt x="4891" y="867"/>
                    </a:cubicBezTo>
                    <a:cubicBezTo>
                      <a:pt x="4972" y="830"/>
                      <a:pt x="5029" y="686"/>
                      <a:pt x="5073" y="604"/>
                    </a:cubicBezTo>
                    <a:cubicBezTo>
                      <a:pt x="5117" y="522"/>
                      <a:pt x="5116" y="451"/>
                      <a:pt x="5153" y="372"/>
                    </a:cubicBezTo>
                    <a:cubicBezTo>
                      <a:pt x="5190" y="293"/>
                      <a:pt x="5238" y="181"/>
                      <a:pt x="5295" y="129"/>
                    </a:cubicBezTo>
                    <a:cubicBezTo>
                      <a:pt x="5352" y="77"/>
                      <a:pt x="5423" y="48"/>
                      <a:pt x="5497" y="58"/>
                    </a:cubicBezTo>
                    <a:cubicBezTo>
                      <a:pt x="5571" y="68"/>
                      <a:pt x="5688" y="126"/>
                      <a:pt x="5740" y="190"/>
                    </a:cubicBezTo>
                    <a:cubicBezTo>
                      <a:pt x="5792" y="254"/>
                      <a:pt x="5837" y="434"/>
                      <a:pt x="5810" y="442"/>
                    </a:cubicBezTo>
                    <a:cubicBezTo>
                      <a:pt x="5783" y="450"/>
                      <a:pt x="5652" y="222"/>
                      <a:pt x="5578" y="240"/>
                    </a:cubicBezTo>
                    <a:cubicBezTo>
                      <a:pt x="5504" y="258"/>
                      <a:pt x="5393" y="472"/>
                      <a:pt x="5366" y="553"/>
                    </a:cubicBezTo>
                    <a:cubicBezTo>
                      <a:pt x="5339" y="634"/>
                      <a:pt x="5388" y="678"/>
                      <a:pt x="5416" y="725"/>
                    </a:cubicBezTo>
                    <a:cubicBezTo>
                      <a:pt x="5444" y="772"/>
                      <a:pt x="5487" y="812"/>
                      <a:pt x="5537" y="836"/>
                    </a:cubicBezTo>
                    <a:cubicBezTo>
                      <a:pt x="5587" y="860"/>
                      <a:pt x="5684" y="879"/>
                      <a:pt x="5719" y="867"/>
                    </a:cubicBezTo>
                    <a:cubicBezTo>
                      <a:pt x="5754" y="855"/>
                      <a:pt x="5743" y="781"/>
                      <a:pt x="5750" y="766"/>
                    </a:cubicBezTo>
                  </a:path>
                </a:pathLst>
              </a:custGeom>
              <a:gradFill rotWithShape="1">
                <a:gsLst>
                  <a:gs pos="0">
                    <a:srgbClr val="66FFFF"/>
                  </a:gs>
                  <a:gs pos="50000">
                    <a:srgbClr val="33CCFF"/>
                  </a:gs>
                  <a:gs pos="100000">
                    <a:srgbClr val="66FFFF"/>
                  </a:gs>
                </a:gsLst>
                <a:lin ang="18900000" scaled="1"/>
              </a:gradFill>
              <a:ln w="38100">
                <a:solidFill>
                  <a:srgbClr val="3399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556" name="Freeform 461"/>
              <p:cNvSpPr>
                <a:spLocks/>
              </p:cNvSpPr>
              <p:nvPr/>
            </p:nvSpPr>
            <p:spPr bwMode="auto">
              <a:xfrm rot="27553" flipH="1">
                <a:off x="1521" y="2799"/>
                <a:ext cx="1531" cy="147"/>
              </a:xfrm>
              <a:custGeom>
                <a:avLst/>
                <a:gdLst>
                  <a:gd name="T0" fmla="*/ 0 w 5837"/>
                  <a:gd name="T1" fmla="*/ 0 h 927"/>
                  <a:gd name="T2" fmla="*/ 0 w 5837"/>
                  <a:gd name="T3" fmla="*/ 0 h 927"/>
                  <a:gd name="T4" fmla="*/ 0 w 5837"/>
                  <a:gd name="T5" fmla="*/ 0 h 927"/>
                  <a:gd name="T6" fmla="*/ 0 w 5837"/>
                  <a:gd name="T7" fmla="*/ 0 h 927"/>
                  <a:gd name="T8" fmla="*/ 0 w 5837"/>
                  <a:gd name="T9" fmla="*/ 0 h 927"/>
                  <a:gd name="T10" fmla="*/ 0 w 5837"/>
                  <a:gd name="T11" fmla="*/ 0 h 927"/>
                  <a:gd name="T12" fmla="*/ 0 w 5837"/>
                  <a:gd name="T13" fmla="*/ 0 h 927"/>
                  <a:gd name="T14" fmla="*/ 0 w 5837"/>
                  <a:gd name="T15" fmla="*/ 0 h 927"/>
                  <a:gd name="T16" fmla="*/ 0 w 5837"/>
                  <a:gd name="T17" fmla="*/ 0 h 927"/>
                  <a:gd name="T18" fmla="*/ 0 w 5837"/>
                  <a:gd name="T19" fmla="*/ 0 h 927"/>
                  <a:gd name="T20" fmla="*/ 0 w 5837"/>
                  <a:gd name="T21" fmla="*/ 0 h 927"/>
                  <a:gd name="T22" fmla="*/ 0 w 5837"/>
                  <a:gd name="T23" fmla="*/ 0 h 927"/>
                  <a:gd name="T24" fmla="*/ 0 w 5837"/>
                  <a:gd name="T25" fmla="*/ 0 h 927"/>
                  <a:gd name="T26" fmla="*/ 0 w 5837"/>
                  <a:gd name="T27" fmla="*/ 0 h 927"/>
                  <a:gd name="T28" fmla="*/ 0 w 5837"/>
                  <a:gd name="T29" fmla="*/ 0 h 927"/>
                  <a:gd name="T30" fmla="*/ 0 w 5837"/>
                  <a:gd name="T31" fmla="*/ 0 h 927"/>
                  <a:gd name="T32" fmla="*/ 0 w 5837"/>
                  <a:gd name="T33" fmla="*/ 0 h 927"/>
                  <a:gd name="T34" fmla="*/ 0 w 5837"/>
                  <a:gd name="T35" fmla="*/ 0 h 927"/>
                  <a:gd name="T36" fmla="*/ 0 w 5837"/>
                  <a:gd name="T37" fmla="*/ 0 h 927"/>
                  <a:gd name="T38" fmla="*/ 0 w 5837"/>
                  <a:gd name="T39" fmla="*/ 0 h 927"/>
                  <a:gd name="T40" fmla="*/ 0 w 5837"/>
                  <a:gd name="T41" fmla="*/ 0 h 927"/>
                  <a:gd name="T42" fmla="*/ 0 w 5837"/>
                  <a:gd name="T43" fmla="*/ 0 h 927"/>
                  <a:gd name="T44" fmla="*/ 0 w 5837"/>
                  <a:gd name="T45" fmla="*/ 0 h 927"/>
                  <a:gd name="T46" fmla="*/ 0 w 5837"/>
                  <a:gd name="T47" fmla="*/ 0 h 927"/>
                  <a:gd name="T48" fmla="*/ 0 w 5837"/>
                  <a:gd name="T49" fmla="*/ 0 h 927"/>
                  <a:gd name="T50" fmla="*/ 0 w 5837"/>
                  <a:gd name="T51" fmla="*/ 0 h 927"/>
                  <a:gd name="T52" fmla="*/ 0 w 5837"/>
                  <a:gd name="T53" fmla="*/ 0 h 927"/>
                  <a:gd name="T54" fmla="*/ 0 w 5837"/>
                  <a:gd name="T55" fmla="*/ 0 h 927"/>
                  <a:gd name="T56" fmla="*/ 0 w 5837"/>
                  <a:gd name="T57" fmla="*/ 0 h 927"/>
                  <a:gd name="T58" fmla="*/ 0 w 5837"/>
                  <a:gd name="T59" fmla="*/ 0 h 927"/>
                  <a:gd name="T60" fmla="*/ 0 w 5837"/>
                  <a:gd name="T61" fmla="*/ 0 h 927"/>
                  <a:gd name="T62" fmla="*/ 0 w 5837"/>
                  <a:gd name="T63" fmla="*/ 0 h 927"/>
                  <a:gd name="T64" fmla="*/ 0 w 5837"/>
                  <a:gd name="T65" fmla="*/ 0 h 927"/>
                  <a:gd name="T66" fmla="*/ 0 w 5837"/>
                  <a:gd name="T67" fmla="*/ 0 h 927"/>
                  <a:gd name="T68" fmla="*/ 0 w 5837"/>
                  <a:gd name="T69" fmla="*/ 0 h 927"/>
                  <a:gd name="T70" fmla="*/ 0 w 5837"/>
                  <a:gd name="T71" fmla="*/ 0 h 927"/>
                  <a:gd name="T72" fmla="*/ 0 w 5837"/>
                  <a:gd name="T73" fmla="*/ 0 h 927"/>
                  <a:gd name="T74" fmla="*/ 1 w 5837"/>
                  <a:gd name="T75" fmla="*/ 0 h 927"/>
                  <a:gd name="T76" fmla="*/ 1 w 5837"/>
                  <a:gd name="T77" fmla="*/ 0 h 927"/>
                  <a:gd name="T78" fmla="*/ 1 w 5837"/>
                  <a:gd name="T79" fmla="*/ 0 h 927"/>
                  <a:gd name="T80" fmla="*/ 1 w 5837"/>
                  <a:gd name="T81" fmla="*/ 0 h 927"/>
                  <a:gd name="T82" fmla="*/ 1 w 5837"/>
                  <a:gd name="T83" fmla="*/ 0 h 927"/>
                  <a:gd name="T84" fmla="*/ 1 w 5837"/>
                  <a:gd name="T85" fmla="*/ 0 h 927"/>
                  <a:gd name="T86" fmla="*/ 1 w 5837"/>
                  <a:gd name="T87" fmla="*/ 0 h 927"/>
                  <a:gd name="T88" fmla="*/ 1 w 5837"/>
                  <a:gd name="T89" fmla="*/ 0 h 927"/>
                  <a:gd name="T90" fmla="*/ 1 w 5837"/>
                  <a:gd name="T91" fmla="*/ 0 h 927"/>
                  <a:gd name="T92" fmla="*/ 1 w 5837"/>
                  <a:gd name="T93" fmla="*/ 0 h 927"/>
                  <a:gd name="T94" fmla="*/ 1 w 5837"/>
                  <a:gd name="T95" fmla="*/ 0 h 927"/>
                  <a:gd name="T96" fmla="*/ 1 w 5837"/>
                  <a:gd name="T97" fmla="*/ 0 h 927"/>
                  <a:gd name="T98" fmla="*/ 1 w 5837"/>
                  <a:gd name="T99" fmla="*/ 0 h 927"/>
                  <a:gd name="T100" fmla="*/ 1 w 5837"/>
                  <a:gd name="T101" fmla="*/ 0 h 927"/>
                  <a:gd name="T102" fmla="*/ 1 w 5837"/>
                  <a:gd name="T103" fmla="*/ 0 h 927"/>
                  <a:gd name="T104" fmla="*/ 1 w 5837"/>
                  <a:gd name="T105" fmla="*/ 0 h 927"/>
                  <a:gd name="T106" fmla="*/ 1 w 5837"/>
                  <a:gd name="T107" fmla="*/ 0 h 927"/>
                  <a:gd name="T108" fmla="*/ 1 w 5837"/>
                  <a:gd name="T109" fmla="*/ 0 h 927"/>
                  <a:gd name="T110" fmla="*/ 1 w 5837"/>
                  <a:gd name="T111" fmla="*/ 0 h 927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5837"/>
                  <a:gd name="T169" fmla="*/ 0 h 927"/>
                  <a:gd name="T170" fmla="*/ 5837 w 5837"/>
                  <a:gd name="T171" fmla="*/ 927 h 927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5837" h="927">
                    <a:moveTo>
                      <a:pt x="0" y="816"/>
                    </a:moveTo>
                    <a:cubicBezTo>
                      <a:pt x="194" y="488"/>
                      <a:pt x="388" y="161"/>
                      <a:pt x="556" y="99"/>
                    </a:cubicBezTo>
                    <a:cubicBezTo>
                      <a:pt x="724" y="37"/>
                      <a:pt x="987" y="408"/>
                      <a:pt x="1010" y="442"/>
                    </a:cubicBezTo>
                    <a:cubicBezTo>
                      <a:pt x="1033" y="476"/>
                      <a:pt x="790" y="276"/>
                      <a:pt x="697" y="301"/>
                    </a:cubicBezTo>
                    <a:cubicBezTo>
                      <a:pt x="604" y="326"/>
                      <a:pt x="450" y="498"/>
                      <a:pt x="455" y="594"/>
                    </a:cubicBezTo>
                    <a:cubicBezTo>
                      <a:pt x="460" y="690"/>
                      <a:pt x="624" y="864"/>
                      <a:pt x="727" y="877"/>
                    </a:cubicBezTo>
                    <a:cubicBezTo>
                      <a:pt x="830" y="890"/>
                      <a:pt x="982" y="769"/>
                      <a:pt x="1071" y="675"/>
                    </a:cubicBezTo>
                    <a:cubicBezTo>
                      <a:pt x="1160" y="581"/>
                      <a:pt x="1170" y="410"/>
                      <a:pt x="1263" y="311"/>
                    </a:cubicBezTo>
                    <a:cubicBezTo>
                      <a:pt x="1356" y="212"/>
                      <a:pt x="1514" y="69"/>
                      <a:pt x="1627" y="79"/>
                    </a:cubicBezTo>
                    <a:cubicBezTo>
                      <a:pt x="1740" y="89"/>
                      <a:pt x="1933" y="338"/>
                      <a:pt x="1940" y="372"/>
                    </a:cubicBezTo>
                    <a:cubicBezTo>
                      <a:pt x="1947" y="406"/>
                      <a:pt x="1743" y="244"/>
                      <a:pt x="1667" y="281"/>
                    </a:cubicBezTo>
                    <a:cubicBezTo>
                      <a:pt x="1591" y="318"/>
                      <a:pt x="1473" y="490"/>
                      <a:pt x="1485" y="594"/>
                    </a:cubicBezTo>
                    <a:cubicBezTo>
                      <a:pt x="1497" y="698"/>
                      <a:pt x="1634" y="887"/>
                      <a:pt x="1738" y="907"/>
                    </a:cubicBezTo>
                    <a:cubicBezTo>
                      <a:pt x="1842" y="927"/>
                      <a:pt x="2033" y="801"/>
                      <a:pt x="2112" y="715"/>
                    </a:cubicBezTo>
                    <a:cubicBezTo>
                      <a:pt x="2191" y="629"/>
                      <a:pt x="2141" y="502"/>
                      <a:pt x="2213" y="392"/>
                    </a:cubicBezTo>
                    <a:cubicBezTo>
                      <a:pt x="2285" y="282"/>
                      <a:pt x="2430" y="60"/>
                      <a:pt x="2546" y="58"/>
                    </a:cubicBezTo>
                    <a:cubicBezTo>
                      <a:pt x="2662" y="56"/>
                      <a:pt x="2900" y="342"/>
                      <a:pt x="2910" y="382"/>
                    </a:cubicBezTo>
                    <a:cubicBezTo>
                      <a:pt x="2920" y="422"/>
                      <a:pt x="2681" y="267"/>
                      <a:pt x="2607" y="301"/>
                    </a:cubicBezTo>
                    <a:cubicBezTo>
                      <a:pt x="2533" y="335"/>
                      <a:pt x="2483" y="508"/>
                      <a:pt x="2465" y="584"/>
                    </a:cubicBezTo>
                    <a:cubicBezTo>
                      <a:pt x="2447" y="660"/>
                      <a:pt x="2434" y="704"/>
                      <a:pt x="2496" y="756"/>
                    </a:cubicBezTo>
                    <a:cubicBezTo>
                      <a:pt x="2558" y="808"/>
                      <a:pt x="2746" y="895"/>
                      <a:pt x="2839" y="897"/>
                    </a:cubicBezTo>
                    <a:cubicBezTo>
                      <a:pt x="2932" y="899"/>
                      <a:pt x="3008" y="813"/>
                      <a:pt x="3052" y="766"/>
                    </a:cubicBezTo>
                    <a:cubicBezTo>
                      <a:pt x="3096" y="719"/>
                      <a:pt x="3080" y="675"/>
                      <a:pt x="3102" y="614"/>
                    </a:cubicBezTo>
                    <a:cubicBezTo>
                      <a:pt x="3124" y="553"/>
                      <a:pt x="3151" y="476"/>
                      <a:pt x="3183" y="402"/>
                    </a:cubicBezTo>
                    <a:cubicBezTo>
                      <a:pt x="3215" y="328"/>
                      <a:pt x="3244" y="228"/>
                      <a:pt x="3294" y="169"/>
                    </a:cubicBezTo>
                    <a:cubicBezTo>
                      <a:pt x="3344" y="110"/>
                      <a:pt x="3417" y="58"/>
                      <a:pt x="3486" y="48"/>
                    </a:cubicBezTo>
                    <a:cubicBezTo>
                      <a:pt x="3555" y="38"/>
                      <a:pt x="3639" y="55"/>
                      <a:pt x="3708" y="109"/>
                    </a:cubicBezTo>
                    <a:cubicBezTo>
                      <a:pt x="3777" y="163"/>
                      <a:pt x="3923" y="350"/>
                      <a:pt x="3900" y="372"/>
                    </a:cubicBezTo>
                    <a:cubicBezTo>
                      <a:pt x="3877" y="394"/>
                      <a:pt x="3641" y="222"/>
                      <a:pt x="3567" y="240"/>
                    </a:cubicBezTo>
                    <a:cubicBezTo>
                      <a:pt x="3493" y="258"/>
                      <a:pt x="3480" y="422"/>
                      <a:pt x="3456" y="483"/>
                    </a:cubicBezTo>
                    <a:cubicBezTo>
                      <a:pt x="3432" y="544"/>
                      <a:pt x="3422" y="559"/>
                      <a:pt x="3425" y="604"/>
                    </a:cubicBezTo>
                    <a:cubicBezTo>
                      <a:pt x="3428" y="649"/>
                      <a:pt x="3449" y="719"/>
                      <a:pt x="3476" y="756"/>
                    </a:cubicBezTo>
                    <a:cubicBezTo>
                      <a:pt x="3503" y="793"/>
                      <a:pt x="3545" y="809"/>
                      <a:pt x="3587" y="826"/>
                    </a:cubicBezTo>
                    <a:cubicBezTo>
                      <a:pt x="3629" y="843"/>
                      <a:pt x="3677" y="862"/>
                      <a:pt x="3729" y="857"/>
                    </a:cubicBezTo>
                    <a:cubicBezTo>
                      <a:pt x="3781" y="852"/>
                      <a:pt x="3833" y="841"/>
                      <a:pt x="3900" y="796"/>
                    </a:cubicBezTo>
                    <a:cubicBezTo>
                      <a:pt x="3967" y="751"/>
                      <a:pt x="4087" y="646"/>
                      <a:pt x="4133" y="584"/>
                    </a:cubicBezTo>
                    <a:cubicBezTo>
                      <a:pt x="4179" y="522"/>
                      <a:pt x="4123" y="516"/>
                      <a:pt x="4173" y="422"/>
                    </a:cubicBezTo>
                    <a:cubicBezTo>
                      <a:pt x="4223" y="328"/>
                      <a:pt x="4320" y="36"/>
                      <a:pt x="4436" y="18"/>
                    </a:cubicBezTo>
                    <a:cubicBezTo>
                      <a:pt x="4552" y="0"/>
                      <a:pt x="4849" y="274"/>
                      <a:pt x="4871" y="311"/>
                    </a:cubicBezTo>
                    <a:cubicBezTo>
                      <a:pt x="4893" y="348"/>
                      <a:pt x="4643" y="208"/>
                      <a:pt x="4567" y="240"/>
                    </a:cubicBezTo>
                    <a:cubicBezTo>
                      <a:pt x="4491" y="272"/>
                      <a:pt x="4441" y="422"/>
                      <a:pt x="4416" y="503"/>
                    </a:cubicBezTo>
                    <a:cubicBezTo>
                      <a:pt x="4391" y="584"/>
                      <a:pt x="4387" y="671"/>
                      <a:pt x="4416" y="725"/>
                    </a:cubicBezTo>
                    <a:cubicBezTo>
                      <a:pt x="4445" y="779"/>
                      <a:pt x="4509" y="802"/>
                      <a:pt x="4588" y="826"/>
                    </a:cubicBezTo>
                    <a:cubicBezTo>
                      <a:pt x="4667" y="850"/>
                      <a:pt x="4810" y="904"/>
                      <a:pt x="4891" y="867"/>
                    </a:cubicBezTo>
                    <a:cubicBezTo>
                      <a:pt x="4972" y="830"/>
                      <a:pt x="5029" y="686"/>
                      <a:pt x="5073" y="604"/>
                    </a:cubicBezTo>
                    <a:cubicBezTo>
                      <a:pt x="5117" y="522"/>
                      <a:pt x="5116" y="451"/>
                      <a:pt x="5153" y="372"/>
                    </a:cubicBezTo>
                    <a:cubicBezTo>
                      <a:pt x="5190" y="293"/>
                      <a:pt x="5238" y="181"/>
                      <a:pt x="5295" y="129"/>
                    </a:cubicBezTo>
                    <a:cubicBezTo>
                      <a:pt x="5352" y="77"/>
                      <a:pt x="5423" y="48"/>
                      <a:pt x="5497" y="58"/>
                    </a:cubicBezTo>
                    <a:cubicBezTo>
                      <a:pt x="5571" y="68"/>
                      <a:pt x="5688" y="126"/>
                      <a:pt x="5740" y="190"/>
                    </a:cubicBezTo>
                    <a:cubicBezTo>
                      <a:pt x="5792" y="254"/>
                      <a:pt x="5837" y="434"/>
                      <a:pt x="5810" y="442"/>
                    </a:cubicBezTo>
                    <a:cubicBezTo>
                      <a:pt x="5783" y="450"/>
                      <a:pt x="5652" y="222"/>
                      <a:pt x="5578" y="240"/>
                    </a:cubicBezTo>
                    <a:cubicBezTo>
                      <a:pt x="5504" y="258"/>
                      <a:pt x="5393" y="472"/>
                      <a:pt x="5366" y="553"/>
                    </a:cubicBezTo>
                    <a:cubicBezTo>
                      <a:pt x="5339" y="634"/>
                      <a:pt x="5388" y="678"/>
                      <a:pt x="5416" y="725"/>
                    </a:cubicBezTo>
                    <a:cubicBezTo>
                      <a:pt x="5444" y="772"/>
                      <a:pt x="5487" y="812"/>
                      <a:pt x="5537" y="836"/>
                    </a:cubicBezTo>
                    <a:cubicBezTo>
                      <a:pt x="5587" y="860"/>
                      <a:pt x="5684" y="879"/>
                      <a:pt x="5719" y="867"/>
                    </a:cubicBezTo>
                    <a:cubicBezTo>
                      <a:pt x="5754" y="855"/>
                      <a:pt x="5743" y="781"/>
                      <a:pt x="5750" y="766"/>
                    </a:cubicBezTo>
                  </a:path>
                </a:pathLst>
              </a:custGeom>
              <a:gradFill rotWithShape="1">
                <a:gsLst>
                  <a:gs pos="0">
                    <a:srgbClr val="66FFFF"/>
                  </a:gs>
                  <a:gs pos="50000">
                    <a:srgbClr val="33CCFF"/>
                  </a:gs>
                  <a:gs pos="100000">
                    <a:srgbClr val="66FFFF"/>
                  </a:gs>
                </a:gsLst>
                <a:lin ang="18900000" scaled="1"/>
              </a:gradFill>
              <a:ln w="38100">
                <a:solidFill>
                  <a:srgbClr val="3399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557" name="Freeform 462"/>
              <p:cNvSpPr>
                <a:spLocks/>
              </p:cNvSpPr>
              <p:nvPr/>
            </p:nvSpPr>
            <p:spPr bwMode="auto">
              <a:xfrm rot="27553" flipH="1">
                <a:off x="3030" y="2814"/>
                <a:ext cx="1531" cy="147"/>
              </a:xfrm>
              <a:custGeom>
                <a:avLst/>
                <a:gdLst>
                  <a:gd name="T0" fmla="*/ 0 w 5837"/>
                  <a:gd name="T1" fmla="*/ 0 h 927"/>
                  <a:gd name="T2" fmla="*/ 0 w 5837"/>
                  <a:gd name="T3" fmla="*/ 0 h 927"/>
                  <a:gd name="T4" fmla="*/ 0 w 5837"/>
                  <a:gd name="T5" fmla="*/ 0 h 927"/>
                  <a:gd name="T6" fmla="*/ 0 w 5837"/>
                  <a:gd name="T7" fmla="*/ 0 h 927"/>
                  <a:gd name="T8" fmla="*/ 0 w 5837"/>
                  <a:gd name="T9" fmla="*/ 0 h 927"/>
                  <a:gd name="T10" fmla="*/ 0 w 5837"/>
                  <a:gd name="T11" fmla="*/ 0 h 927"/>
                  <a:gd name="T12" fmla="*/ 0 w 5837"/>
                  <a:gd name="T13" fmla="*/ 0 h 927"/>
                  <a:gd name="T14" fmla="*/ 0 w 5837"/>
                  <a:gd name="T15" fmla="*/ 0 h 927"/>
                  <a:gd name="T16" fmla="*/ 0 w 5837"/>
                  <a:gd name="T17" fmla="*/ 0 h 927"/>
                  <a:gd name="T18" fmla="*/ 0 w 5837"/>
                  <a:gd name="T19" fmla="*/ 0 h 927"/>
                  <a:gd name="T20" fmla="*/ 0 w 5837"/>
                  <a:gd name="T21" fmla="*/ 0 h 927"/>
                  <a:gd name="T22" fmla="*/ 0 w 5837"/>
                  <a:gd name="T23" fmla="*/ 0 h 927"/>
                  <a:gd name="T24" fmla="*/ 0 w 5837"/>
                  <a:gd name="T25" fmla="*/ 0 h 927"/>
                  <a:gd name="T26" fmla="*/ 0 w 5837"/>
                  <a:gd name="T27" fmla="*/ 0 h 927"/>
                  <a:gd name="T28" fmla="*/ 0 w 5837"/>
                  <a:gd name="T29" fmla="*/ 0 h 927"/>
                  <a:gd name="T30" fmla="*/ 0 w 5837"/>
                  <a:gd name="T31" fmla="*/ 0 h 927"/>
                  <a:gd name="T32" fmla="*/ 0 w 5837"/>
                  <a:gd name="T33" fmla="*/ 0 h 927"/>
                  <a:gd name="T34" fmla="*/ 0 w 5837"/>
                  <a:gd name="T35" fmla="*/ 0 h 927"/>
                  <a:gd name="T36" fmla="*/ 0 w 5837"/>
                  <a:gd name="T37" fmla="*/ 0 h 927"/>
                  <a:gd name="T38" fmla="*/ 0 w 5837"/>
                  <a:gd name="T39" fmla="*/ 0 h 927"/>
                  <a:gd name="T40" fmla="*/ 0 w 5837"/>
                  <a:gd name="T41" fmla="*/ 0 h 927"/>
                  <a:gd name="T42" fmla="*/ 0 w 5837"/>
                  <a:gd name="T43" fmla="*/ 0 h 927"/>
                  <a:gd name="T44" fmla="*/ 0 w 5837"/>
                  <a:gd name="T45" fmla="*/ 0 h 927"/>
                  <a:gd name="T46" fmla="*/ 0 w 5837"/>
                  <a:gd name="T47" fmla="*/ 0 h 927"/>
                  <a:gd name="T48" fmla="*/ 0 w 5837"/>
                  <a:gd name="T49" fmla="*/ 0 h 927"/>
                  <a:gd name="T50" fmla="*/ 0 w 5837"/>
                  <a:gd name="T51" fmla="*/ 0 h 927"/>
                  <a:gd name="T52" fmla="*/ 0 w 5837"/>
                  <a:gd name="T53" fmla="*/ 0 h 927"/>
                  <a:gd name="T54" fmla="*/ 0 w 5837"/>
                  <a:gd name="T55" fmla="*/ 0 h 927"/>
                  <a:gd name="T56" fmla="*/ 0 w 5837"/>
                  <a:gd name="T57" fmla="*/ 0 h 927"/>
                  <a:gd name="T58" fmla="*/ 0 w 5837"/>
                  <a:gd name="T59" fmla="*/ 0 h 927"/>
                  <a:gd name="T60" fmla="*/ 0 w 5837"/>
                  <a:gd name="T61" fmla="*/ 0 h 927"/>
                  <a:gd name="T62" fmla="*/ 0 w 5837"/>
                  <a:gd name="T63" fmla="*/ 0 h 927"/>
                  <a:gd name="T64" fmla="*/ 0 w 5837"/>
                  <a:gd name="T65" fmla="*/ 0 h 927"/>
                  <a:gd name="T66" fmla="*/ 0 w 5837"/>
                  <a:gd name="T67" fmla="*/ 0 h 927"/>
                  <a:gd name="T68" fmla="*/ 0 w 5837"/>
                  <a:gd name="T69" fmla="*/ 0 h 927"/>
                  <a:gd name="T70" fmla="*/ 0 w 5837"/>
                  <a:gd name="T71" fmla="*/ 0 h 927"/>
                  <a:gd name="T72" fmla="*/ 0 w 5837"/>
                  <a:gd name="T73" fmla="*/ 0 h 927"/>
                  <a:gd name="T74" fmla="*/ 1 w 5837"/>
                  <a:gd name="T75" fmla="*/ 0 h 927"/>
                  <a:gd name="T76" fmla="*/ 1 w 5837"/>
                  <a:gd name="T77" fmla="*/ 0 h 927"/>
                  <a:gd name="T78" fmla="*/ 1 w 5837"/>
                  <a:gd name="T79" fmla="*/ 0 h 927"/>
                  <a:gd name="T80" fmla="*/ 1 w 5837"/>
                  <a:gd name="T81" fmla="*/ 0 h 927"/>
                  <a:gd name="T82" fmla="*/ 1 w 5837"/>
                  <a:gd name="T83" fmla="*/ 0 h 927"/>
                  <a:gd name="T84" fmla="*/ 1 w 5837"/>
                  <a:gd name="T85" fmla="*/ 0 h 927"/>
                  <a:gd name="T86" fmla="*/ 1 w 5837"/>
                  <a:gd name="T87" fmla="*/ 0 h 927"/>
                  <a:gd name="T88" fmla="*/ 1 w 5837"/>
                  <a:gd name="T89" fmla="*/ 0 h 927"/>
                  <a:gd name="T90" fmla="*/ 1 w 5837"/>
                  <a:gd name="T91" fmla="*/ 0 h 927"/>
                  <a:gd name="T92" fmla="*/ 1 w 5837"/>
                  <a:gd name="T93" fmla="*/ 0 h 927"/>
                  <a:gd name="T94" fmla="*/ 1 w 5837"/>
                  <a:gd name="T95" fmla="*/ 0 h 927"/>
                  <a:gd name="T96" fmla="*/ 1 w 5837"/>
                  <a:gd name="T97" fmla="*/ 0 h 927"/>
                  <a:gd name="T98" fmla="*/ 1 w 5837"/>
                  <a:gd name="T99" fmla="*/ 0 h 927"/>
                  <a:gd name="T100" fmla="*/ 1 w 5837"/>
                  <a:gd name="T101" fmla="*/ 0 h 927"/>
                  <a:gd name="T102" fmla="*/ 1 w 5837"/>
                  <a:gd name="T103" fmla="*/ 0 h 927"/>
                  <a:gd name="T104" fmla="*/ 1 w 5837"/>
                  <a:gd name="T105" fmla="*/ 0 h 927"/>
                  <a:gd name="T106" fmla="*/ 1 w 5837"/>
                  <a:gd name="T107" fmla="*/ 0 h 927"/>
                  <a:gd name="T108" fmla="*/ 1 w 5837"/>
                  <a:gd name="T109" fmla="*/ 0 h 927"/>
                  <a:gd name="T110" fmla="*/ 1 w 5837"/>
                  <a:gd name="T111" fmla="*/ 0 h 927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5837"/>
                  <a:gd name="T169" fmla="*/ 0 h 927"/>
                  <a:gd name="T170" fmla="*/ 5837 w 5837"/>
                  <a:gd name="T171" fmla="*/ 927 h 927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5837" h="927">
                    <a:moveTo>
                      <a:pt x="0" y="816"/>
                    </a:moveTo>
                    <a:cubicBezTo>
                      <a:pt x="194" y="488"/>
                      <a:pt x="388" y="161"/>
                      <a:pt x="556" y="99"/>
                    </a:cubicBezTo>
                    <a:cubicBezTo>
                      <a:pt x="724" y="37"/>
                      <a:pt x="987" y="408"/>
                      <a:pt x="1010" y="442"/>
                    </a:cubicBezTo>
                    <a:cubicBezTo>
                      <a:pt x="1033" y="476"/>
                      <a:pt x="790" y="276"/>
                      <a:pt x="697" y="301"/>
                    </a:cubicBezTo>
                    <a:cubicBezTo>
                      <a:pt x="604" y="326"/>
                      <a:pt x="450" y="498"/>
                      <a:pt x="455" y="594"/>
                    </a:cubicBezTo>
                    <a:cubicBezTo>
                      <a:pt x="460" y="690"/>
                      <a:pt x="624" y="864"/>
                      <a:pt x="727" y="877"/>
                    </a:cubicBezTo>
                    <a:cubicBezTo>
                      <a:pt x="830" y="890"/>
                      <a:pt x="982" y="769"/>
                      <a:pt x="1071" y="675"/>
                    </a:cubicBezTo>
                    <a:cubicBezTo>
                      <a:pt x="1160" y="581"/>
                      <a:pt x="1170" y="410"/>
                      <a:pt x="1263" y="311"/>
                    </a:cubicBezTo>
                    <a:cubicBezTo>
                      <a:pt x="1356" y="212"/>
                      <a:pt x="1514" y="69"/>
                      <a:pt x="1627" y="79"/>
                    </a:cubicBezTo>
                    <a:cubicBezTo>
                      <a:pt x="1740" y="89"/>
                      <a:pt x="1933" y="338"/>
                      <a:pt x="1940" y="372"/>
                    </a:cubicBezTo>
                    <a:cubicBezTo>
                      <a:pt x="1947" y="406"/>
                      <a:pt x="1743" y="244"/>
                      <a:pt x="1667" y="281"/>
                    </a:cubicBezTo>
                    <a:cubicBezTo>
                      <a:pt x="1591" y="318"/>
                      <a:pt x="1473" y="490"/>
                      <a:pt x="1485" y="594"/>
                    </a:cubicBezTo>
                    <a:cubicBezTo>
                      <a:pt x="1497" y="698"/>
                      <a:pt x="1634" y="887"/>
                      <a:pt x="1738" y="907"/>
                    </a:cubicBezTo>
                    <a:cubicBezTo>
                      <a:pt x="1842" y="927"/>
                      <a:pt x="2033" y="801"/>
                      <a:pt x="2112" y="715"/>
                    </a:cubicBezTo>
                    <a:cubicBezTo>
                      <a:pt x="2191" y="629"/>
                      <a:pt x="2141" y="502"/>
                      <a:pt x="2213" y="392"/>
                    </a:cubicBezTo>
                    <a:cubicBezTo>
                      <a:pt x="2285" y="282"/>
                      <a:pt x="2430" y="60"/>
                      <a:pt x="2546" y="58"/>
                    </a:cubicBezTo>
                    <a:cubicBezTo>
                      <a:pt x="2662" y="56"/>
                      <a:pt x="2900" y="342"/>
                      <a:pt x="2910" y="382"/>
                    </a:cubicBezTo>
                    <a:cubicBezTo>
                      <a:pt x="2920" y="422"/>
                      <a:pt x="2681" y="267"/>
                      <a:pt x="2607" y="301"/>
                    </a:cubicBezTo>
                    <a:cubicBezTo>
                      <a:pt x="2533" y="335"/>
                      <a:pt x="2483" y="508"/>
                      <a:pt x="2465" y="584"/>
                    </a:cubicBezTo>
                    <a:cubicBezTo>
                      <a:pt x="2447" y="660"/>
                      <a:pt x="2434" y="704"/>
                      <a:pt x="2496" y="756"/>
                    </a:cubicBezTo>
                    <a:cubicBezTo>
                      <a:pt x="2558" y="808"/>
                      <a:pt x="2746" y="895"/>
                      <a:pt x="2839" y="897"/>
                    </a:cubicBezTo>
                    <a:cubicBezTo>
                      <a:pt x="2932" y="899"/>
                      <a:pt x="3008" y="813"/>
                      <a:pt x="3052" y="766"/>
                    </a:cubicBezTo>
                    <a:cubicBezTo>
                      <a:pt x="3096" y="719"/>
                      <a:pt x="3080" y="675"/>
                      <a:pt x="3102" y="614"/>
                    </a:cubicBezTo>
                    <a:cubicBezTo>
                      <a:pt x="3124" y="553"/>
                      <a:pt x="3151" y="476"/>
                      <a:pt x="3183" y="402"/>
                    </a:cubicBezTo>
                    <a:cubicBezTo>
                      <a:pt x="3215" y="328"/>
                      <a:pt x="3244" y="228"/>
                      <a:pt x="3294" y="169"/>
                    </a:cubicBezTo>
                    <a:cubicBezTo>
                      <a:pt x="3344" y="110"/>
                      <a:pt x="3417" y="58"/>
                      <a:pt x="3486" y="48"/>
                    </a:cubicBezTo>
                    <a:cubicBezTo>
                      <a:pt x="3555" y="38"/>
                      <a:pt x="3639" y="55"/>
                      <a:pt x="3708" y="109"/>
                    </a:cubicBezTo>
                    <a:cubicBezTo>
                      <a:pt x="3777" y="163"/>
                      <a:pt x="3923" y="350"/>
                      <a:pt x="3900" y="372"/>
                    </a:cubicBezTo>
                    <a:cubicBezTo>
                      <a:pt x="3877" y="394"/>
                      <a:pt x="3641" y="222"/>
                      <a:pt x="3567" y="240"/>
                    </a:cubicBezTo>
                    <a:cubicBezTo>
                      <a:pt x="3493" y="258"/>
                      <a:pt x="3480" y="422"/>
                      <a:pt x="3456" y="483"/>
                    </a:cubicBezTo>
                    <a:cubicBezTo>
                      <a:pt x="3432" y="544"/>
                      <a:pt x="3422" y="559"/>
                      <a:pt x="3425" y="604"/>
                    </a:cubicBezTo>
                    <a:cubicBezTo>
                      <a:pt x="3428" y="649"/>
                      <a:pt x="3449" y="719"/>
                      <a:pt x="3476" y="756"/>
                    </a:cubicBezTo>
                    <a:cubicBezTo>
                      <a:pt x="3503" y="793"/>
                      <a:pt x="3545" y="809"/>
                      <a:pt x="3587" y="826"/>
                    </a:cubicBezTo>
                    <a:cubicBezTo>
                      <a:pt x="3629" y="843"/>
                      <a:pt x="3677" y="862"/>
                      <a:pt x="3729" y="857"/>
                    </a:cubicBezTo>
                    <a:cubicBezTo>
                      <a:pt x="3781" y="852"/>
                      <a:pt x="3833" y="841"/>
                      <a:pt x="3900" y="796"/>
                    </a:cubicBezTo>
                    <a:cubicBezTo>
                      <a:pt x="3967" y="751"/>
                      <a:pt x="4087" y="646"/>
                      <a:pt x="4133" y="584"/>
                    </a:cubicBezTo>
                    <a:cubicBezTo>
                      <a:pt x="4179" y="522"/>
                      <a:pt x="4123" y="516"/>
                      <a:pt x="4173" y="422"/>
                    </a:cubicBezTo>
                    <a:cubicBezTo>
                      <a:pt x="4223" y="328"/>
                      <a:pt x="4320" y="36"/>
                      <a:pt x="4436" y="18"/>
                    </a:cubicBezTo>
                    <a:cubicBezTo>
                      <a:pt x="4552" y="0"/>
                      <a:pt x="4849" y="274"/>
                      <a:pt x="4871" y="311"/>
                    </a:cubicBezTo>
                    <a:cubicBezTo>
                      <a:pt x="4893" y="348"/>
                      <a:pt x="4643" y="208"/>
                      <a:pt x="4567" y="240"/>
                    </a:cubicBezTo>
                    <a:cubicBezTo>
                      <a:pt x="4491" y="272"/>
                      <a:pt x="4441" y="422"/>
                      <a:pt x="4416" y="503"/>
                    </a:cubicBezTo>
                    <a:cubicBezTo>
                      <a:pt x="4391" y="584"/>
                      <a:pt x="4387" y="671"/>
                      <a:pt x="4416" y="725"/>
                    </a:cubicBezTo>
                    <a:cubicBezTo>
                      <a:pt x="4445" y="779"/>
                      <a:pt x="4509" y="802"/>
                      <a:pt x="4588" y="826"/>
                    </a:cubicBezTo>
                    <a:cubicBezTo>
                      <a:pt x="4667" y="850"/>
                      <a:pt x="4810" y="904"/>
                      <a:pt x="4891" y="867"/>
                    </a:cubicBezTo>
                    <a:cubicBezTo>
                      <a:pt x="4972" y="830"/>
                      <a:pt x="5029" y="686"/>
                      <a:pt x="5073" y="604"/>
                    </a:cubicBezTo>
                    <a:cubicBezTo>
                      <a:pt x="5117" y="522"/>
                      <a:pt x="5116" y="451"/>
                      <a:pt x="5153" y="372"/>
                    </a:cubicBezTo>
                    <a:cubicBezTo>
                      <a:pt x="5190" y="293"/>
                      <a:pt x="5238" y="181"/>
                      <a:pt x="5295" y="129"/>
                    </a:cubicBezTo>
                    <a:cubicBezTo>
                      <a:pt x="5352" y="77"/>
                      <a:pt x="5423" y="48"/>
                      <a:pt x="5497" y="58"/>
                    </a:cubicBezTo>
                    <a:cubicBezTo>
                      <a:pt x="5571" y="68"/>
                      <a:pt x="5688" y="126"/>
                      <a:pt x="5740" y="190"/>
                    </a:cubicBezTo>
                    <a:cubicBezTo>
                      <a:pt x="5792" y="254"/>
                      <a:pt x="5837" y="434"/>
                      <a:pt x="5810" y="442"/>
                    </a:cubicBezTo>
                    <a:cubicBezTo>
                      <a:pt x="5783" y="450"/>
                      <a:pt x="5652" y="222"/>
                      <a:pt x="5578" y="240"/>
                    </a:cubicBezTo>
                    <a:cubicBezTo>
                      <a:pt x="5504" y="258"/>
                      <a:pt x="5393" y="472"/>
                      <a:pt x="5366" y="553"/>
                    </a:cubicBezTo>
                    <a:cubicBezTo>
                      <a:pt x="5339" y="634"/>
                      <a:pt x="5388" y="678"/>
                      <a:pt x="5416" y="725"/>
                    </a:cubicBezTo>
                    <a:cubicBezTo>
                      <a:pt x="5444" y="772"/>
                      <a:pt x="5487" y="812"/>
                      <a:pt x="5537" y="836"/>
                    </a:cubicBezTo>
                    <a:cubicBezTo>
                      <a:pt x="5587" y="860"/>
                      <a:pt x="5684" y="879"/>
                      <a:pt x="5719" y="867"/>
                    </a:cubicBezTo>
                    <a:cubicBezTo>
                      <a:pt x="5754" y="855"/>
                      <a:pt x="5743" y="781"/>
                      <a:pt x="5750" y="766"/>
                    </a:cubicBezTo>
                  </a:path>
                </a:pathLst>
              </a:custGeom>
              <a:gradFill rotWithShape="1">
                <a:gsLst>
                  <a:gs pos="0">
                    <a:srgbClr val="66FFFF"/>
                  </a:gs>
                  <a:gs pos="50000">
                    <a:srgbClr val="33CCFF"/>
                  </a:gs>
                  <a:gs pos="100000">
                    <a:srgbClr val="66FFFF"/>
                  </a:gs>
                </a:gsLst>
                <a:lin ang="18900000" scaled="1"/>
              </a:gradFill>
              <a:ln w="38100">
                <a:solidFill>
                  <a:srgbClr val="3399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558" name="Freeform 463"/>
              <p:cNvSpPr>
                <a:spLocks/>
              </p:cNvSpPr>
              <p:nvPr/>
            </p:nvSpPr>
            <p:spPr bwMode="auto">
              <a:xfrm rot="27553" flipH="1">
                <a:off x="4546" y="2829"/>
                <a:ext cx="1531" cy="147"/>
              </a:xfrm>
              <a:custGeom>
                <a:avLst/>
                <a:gdLst>
                  <a:gd name="T0" fmla="*/ 0 w 5837"/>
                  <a:gd name="T1" fmla="*/ 0 h 927"/>
                  <a:gd name="T2" fmla="*/ 0 w 5837"/>
                  <a:gd name="T3" fmla="*/ 0 h 927"/>
                  <a:gd name="T4" fmla="*/ 0 w 5837"/>
                  <a:gd name="T5" fmla="*/ 0 h 927"/>
                  <a:gd name="T6" fmla="*/ 0 w 5837"/>
                  <a:gd name="T7" fmla="*/ 0 h 927"/>
                  <a:gd name="T8" fmla="*/ 0 w 5837"/>
                  <a:gd name="T9" fmla="*/ 0 h 927"/>
                  <a:gd name="T10" fmla="*/ 0 w 5837"/>
                  <a:gd name="T11" fmla="*/ 0 h 927"/>
                  <a:gd name="T12" fmla="*/ 0 w 5837"/>
                  <a:gd name="T13" fmla="*/ 0 h 927"/>
                  <a:gd name="T14" fmla="*/ 0 w 5837"/>
                  <a:gd name="T15" fmla="*/ 0 h 927"/>
                  <a:gd name="T16" fmla="*/ 0 w 5837"/>
                  <a:gd name="T17" fmla="*/ 0 h 927"/>
                  <a:gd name="T18" fmla="*/ 0 w 5837"/>
                  <a:gd name="T19" fmla="*/ 0 h 927"/>
                  <a:gd name="T20" fmla="*/ 0 w 5837"/>
                  <a:gd name="T21" fmla="*/ 0 h 927"/>
                  <a:gd name="T22" fmla="*/ 0 w 5837"/>
                  <a:gd name="T23" fmla="*/ 0 h 927"/>
                  <a:gd name="T24" fmla="*/ 0 w 5837"/>
                  <a:gd name="T25" fmla="*/ 0 h 927"/>
                  <a:gd name="T26" fmla="*/ 0 w 5837"/>
                  <a:gd name="T27" fmla="*/ 0 h 927"/>
                  <a:gd name="T28" fmla="*/ 0 w 5837"/>
                  <a:gd name="T29" fmla="*/ 0 h 927"/>
                  <a:gd name="T30" fmla="*/ 0 w 5837"/>
                  <a:gd name="T31" fmla="*/ 0 h 927"/>
                  <a:gd name="T32" fmla="*/ 0 w 5837"/>
                  <a:gd name="T33" fmla="*/ 0 h 927"/>
                  <a:gd name="T34" fmla="*/ 0 w 5837"/>
                  <a:gd name="T35" fmla="*/ 0 h 927"/>
                  <a:gd name="T36" fmla="*/ 0 w 5837"/>
                  <a:gd name="T37" fmla="*/ 0 h 927"/>
                  <a:gd name="T38" fmla="*/ 0 w 5837"/>
                  <a:gd name="T39" fmla="*/ 0 h 927"/>
                  <a:gd name="T40" fmla="*/ 0 w 5837"/>
                  <a:gd name="T41" fmla="*/ 0 h 927"/>
                  <a:gd name="T42" fmla="*/ 0 w 5837"/>
                  <a:gd name="T43" fmla="*/ 0 h 927"/>
                  <a:gd name="T44" fmla="*/ 0 w 5837"/>
                  <a:gd name="T45" fmla="*/ 0 h 927"/>
                  <a:gd name="T46" fmla="*/ 0 w 5837"/>
                  <a:gd name="T47" fmla="*/ 0 h 927"/>
                  <a:gd name="T48" fmla="*/ 0 w 5837"/>
                  <a:gd name="T49" fmla="*/ 0 h 927"/>
                  <a:gd name="T50" fmla="*/ 0 w 5837"/>
                  <a:gd name="T51" fmla="*/ 0 h 927"/>
                  <a:gd name="T52" fmla="*/ 0 w 5837"/>
                  <a:gd name="T53" fmla="*/ 0 h 927"/>
                  <a:gd name="T54" fmla="*/ 0 w 5837"/>
                  <a:gd name="T55" fmla="*/ 0 h 927"/>
                  <a:gd name="T56" fmla="*/ 0 w 5837"/>
                  <a:gd name="T57" fmla="*/ 0 h 927"/>
                  <a:gd name="T58" fmla="*/ 0 w 5837"/>
                  <a:gd name="T59" fmla="*/ 0 h 927"/>
                  <a:gd name="T60" fmla="*/ 0 w 5837"/>
                  <a:gd name="T61" fmla="*/ 0 h 927"/>
                  <a:gd name="T62" fmla="*/ 0 w 5837"/>
                  <a:gd name="T63" fmla="*/ 0 h 927"/>
                  <a:gd name="T64" fmla="*/ 0 w 5837"/>
                  <a:gd name="T65" fmla="*/ 0 h 927"/>
                  <a:gd name="T66" fmla="*/ 0 w 5837"/>
                  <a:gd name="T67" fmla="*/ 0 h 927"/>
                  <a:gd name="T68" fmla="*/ 0 w 5837"/>
                  <a:gd name="T69" fmla="*/ 0 h 927"/>
                  <a:gd name="T70" fmla="*/ 0 w 5837"/>
                  <a:gd name="T71" fmla="*/ 0 h 927"/>
                  <a:gd name="T72" fmla="*/ 0 w 5837"/>
                  <a:gd name="T73" fmla="*/ 0 h 927"/>
                  <a:gd name="T74" fmla="*/ 1 w 5837"/>
                  <a:gd name="T75" fmla="*/ 0 h 927"/>
                  <a:gd name="T76" fmla="*/ 1 w 5837"/>
                  <a:gd name="T77" fmla="*/ 0 h 927"/>
                  <a:gd name="T78" fmla="*/ 1 w 5837"/>
                  <a:gd name="T79" fmla="*/ 0 h 927"/>
                  <a:gd name="T80" fmla="*/ 1 w 5837"/>
                  <a:gd name="T81" fmla="*/ 0 h 927"/>
                  <a:gd name="T82" fmla="*/ 1 w 5837"/>
                  <a:gd name="T83" fmla="*/ 0 h 927"/>
                  <a:gd name="T84" fmla="*/ 1 w 5837"/>
                  <a:gd name="T85" fmla="*/ 0 h 927"/>
                  <a:gd name="T86" fmla="*/ 1 w 5837"/>
                  <a:gd name="T87" fmla="*/ 0 h 927"/>
                  <a:gd name="T88" fmla="*/ 1 w 5837"/>
                  <a:gd name="T89" fmla="*/ 0 h 927"/>
                  <a:gd name="T90" fmla="*/ 1 w 5837"/>
                  <a:gd name="T91" fmla="*/ 0 h 927"/>
                  <a:gd name="T92" fmla="*/ 1 w 5837"/>
                  <a:gd name="T93" fmla="*/ 0 h 927"/>
                  <a:gd name="T94" fmla="*/ 1 w 5837"/>
                  <a:gd name="T95" fmla="*/ 0 h 927"/>
                  <a:gd name="T96" fmla="*/ 1 w 5837"/>
                  <a:gd name="T97" fmla="*/ 0 h 927"/>
                  <a:gd name="T98" fmla="*/ 1 w 5837"/>
                  <a:gd name="T99" fmla="*/ 0 h 927"/>
                  <a:gd name="T100" fmla="*/ 1 w 5837"/>
                  <a:gd name="T101" fmla="*/ 0 h 927"/>
                  <a:gd name="T102" fmla="*/ 1 w 5837"/>
                  <a:gd name="T103" fmla="*/ 0 h 927"/>
                  <a:gd name="T104" fmla="*/ 1 w 5837"/>
                  <a:gd name="T105" fmla="*/ 0 h 927"/>
                  <a:gd name="T106" fmla="*/ 1 w 5837"/>
                  <a:gd name="T107" fmla="*/ 0 h 927"/>
                  <a:gd name="T108" fmla="*/ 1 w 5837"/>
                  <a:gd name="T109" fmla="*/ 0 h 927"/>
                  <a:gd name="T110" fmla="*/ 1 w 5837"/>
                  <a:gd name="T111" fmla="*/ 0 h 927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5837"/>
                  <a:gd name="T169" fmla="*/ 0 h 927"/>
                  <a:gd name="T170" fmla="*/ 5837 w 5837"/>
                  <a:gd name="T171" fmla="*/ 927 h 927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5837" h="927">
                    <a:moveTo>
                      <a:pt x="0" y="816"/>
                    </a:moveTo>
                    <a:cubicBezTo>
                      <a:pt x="194" y="488"/>
                      <a:pt x="388" y="161"/>
                      <a:pt x="556" y="99"/>
                    </a:cubicBezTo>
                    <a:cubicBezTo>
                      <a:pt x="724" y="37"/>
                      <a:pt x="987" y="408"/>
                      <a:pt x="1010" y="442"/>
                    </a:cubicBezTo>
                    <a:cubicBezTo>
                      <a:pt x="1033" y="476"/>
                      <a:pt x="790" y="276"/>
                      <a:pt x="697" y="301"/>
                    </a:cubicBezTo>
                    <a:cubicBezTo>
                      <a:pt x="604" y="326"/>
                      <a:pt x="450" y="498"/>
                      <a:pt x="455" y="594"/>
                    </a:cubicBezTo>
                    <a:cubicBezTo>
                      <a:pt x="460" y="690"/>
                      <a:pt x="624" y="864"/>
                      <a:pt x="727" y="877"/>
                    </a:cubicBezTo>
                    <a:cubicBezTo>
                      <a:pt x="830" y="890"/>
                      <a:pt x="982" y="769"/>
                      <a:pt x="1071" y="675"/>
                    </a:cubicBezTo>
                    <a:cubicBezTo>
                      <a:pt x="1160" y="581"/>
                      <a:pt x="1170" y="410"/>
                      <a:pt x="1263" y="311"/>
                    </a:cubicBezTo>
                    <a:cubicBezTo>
                      <a:pt x="1356" y="212"/>
                      <a:pt x="1514" y="69"/>
                      <a:pt x="1627" y="79"/>
                    </a:cubicBezTo>
                    <a:cubicBezTo>
                      <a:pt x="1740" y="89"/>
                      <a:pt x="1933" y="338"/>
                      <a:pt x="1940" y="372"/>
                    </a:cubicBezTo>
                    <a:cubicBezTo>
                      <a:pt x="1947" y="406"/>
                      <a:pt x="1743" y="244"/>
                      <a:pt x="1667" y="281"/>
                    </a:cubicBezTo>
                    <a:cubicBezTo>
                      <a:pt x="1591" y="318"/>
                      <a:pt x="1473" y="490"/>
                      <a:pt x="1485" y="594"/>
                    </a:cubicBezTo>
                    <a:cubicBezTo>
                      <a:pt x="1497" y="698"/>
                      <a:pt x="1634" y="887"/>
                      <a:pt x="1738" y="907"/>
                    </a:cubicBezTo>
                    <a:cubicBezTo>
                      <a:pt x="1842" y="927"/>
                      <a:pt x="2033" y="801"/>
                      <a:pt x="2112" y="715"/>
                    </a:cubicBezTo>
                    <a:cubicBezTo>
                      <a:pt x="2191" y="629"/>
                      <a:pt x="2141" y="502"/>
                      <a:pt x="2213" y="392"/>
                    </a:cubicBezTo>
                    <a:cubicBezTo>
                      <a:pt x="2285" y="282"/>
                      <a:pt x="2430" y="60"/>
                      <a:pt x="2546" y="58"/>
                    </a:cubicBezTo>
                    <a:cubicBezTo>
                      <a:pt x="2662" y="56"/>
                      <a:pt x="2900" y="342"/>
                      <a:pt x="2910" y="382"/>
                    </a:cubicBezTo>
                    <a:cubicBezTo>
                      <a:pt x="2920" y="422"/>
                      <a:pt x="2681" y="267"/>
                      <a:pt x="2607" y="301"/>
                    </a:cubicBezTo>
                    <a:cubicBezTo>
                      <a:pt x="2533" y="335"/>
                      <a:pt x="2483" y="508"/>
                      <a:pt x="2465" y="584"/>
                    </a:cubicBezTo>
                    <a:cubicBezTo>
                      <a:pt x="2447" y="660"/>
                      <a:pt x="2434" y="704"/>
                      <a:pt x="2496" y="756"/>
                    </a:cubicBezTo>
                    <a:cubicBezTo>
                      <a:pt x="2558" y="808"/>
                      <a:pt x="2746" y="895"/>
                      <a:pt x="2839" y="897"/>
                    </a:cubicBezTo>
                    <a:cubicBezTo>
                      <a:pt x="2932" y="899"/>
                      <a:pt x="3008" y="813"/>
                      <a:pt x="3052" y="766"/>
                    </a:cubicBezTo>
                    <a:cubicBezTo>
                      <a:pt x="3096" y="719"/>
                      <a:pt x="3080" y="675"/>
                      <a:pt x="3102" y="614"/>
                    </a:cubicBezTo>
                    <a:cubicBezTo>
                      <a:pt x="3124" y="553"/>
                      <a:pt x="3151" y="476"/>
                      <a:pt x="3183" y="402"/>
                    </a:cubicBezTo>
                    <a:cubicBezTo>
                      <a:pt x="3215" y="328"/>
                      <a:pt x="3244" y="228"/>
                      <a:pt x="3294" y="169"/>
                    </a:cubicBezTo>
                    <a:cubicBezTo>
                      <a:pt x="3344" y="110"/>
                      <a:pt x="3417" y="58"/>
                      <a:pt x="3486" y="48"/>
                    </a:cubicBezTo>
                    <a:cubicBezTo>
                      <a:pt x="3555" y="38"/>
                      <a:pt x="3639" y="55"/>
                      <a:pt x="3708" y="109"/>
                    </a:cubicBezTo>
                    <a:cubicBezTo>
                      <a:pt x="3777" y="163"/>
                      <a:pt x="3923" y="350"/>
                      <a:pt x="3900" y="372"/>
                    </a:cubicBezTo>
                    <a:cubicBezTo>
                      <a:pt x="3877" y="394"/>
                      <a:pt x="3641" y="222"/>
                      <a:pt x="3567" y="240"/>
                    </a:cubicBezTo>
                    <a:cubicBezTo>
                      <a:pt x="3493" y="258"/>
                      <a:pt x="3480" y="422"/>
                      <a:pt x="3456" y="483"/>
                    </a:cubicBezTo>
                    <a:cubicBezTo>
                      <a:pt x="3432" y="544"/>
                      <a:pt x="3422" y="559"/>
                      <a:pt x="3425" y="604"/>
                    </a:cubicBezTo>
                    <a:cubicBezTo>
                      <a:pt x="3428" y="649"/>
                      <a:pt x="3449" y="719"/>
                      <a:pt x="3476" y="756"/>
                    </a:cubicBezTo>
                    <a:cubicBezTo>
                      <a:pt x="3503" y="793"/>
                      <a:pt x="3545" y="809"/>
                      <a:pt x="3587" y="826"/>
                    </a:cubicBezTo>
                    <a:cubicBezTo>
                      <a:pt x="3629" y="843"/>
                      <a:pt x="3677" y="862"/>
                      <a:pt x="3729" y="857"/>
                    </a:cubicBezTo>
                    <a:cubicBezTo>
                      <a:pt x="3781" y="852"/>
                      <a:pt x="3833" y="841"/>
                      <a:pt x="3900" y="796"/>
                    </a:cubicBezTo>
                    <a:cubicBezTo>
                      <a:pt x="3967" y="751"/>
                      <a:pt x="4087" y="646"/>
                      <a:pt x="4133" y="584"/>
                    </a:cubicBezTo>
                    <a:cubicBezTo>
                      <a:pt x="4179" y="522"/>
                      <a:pt x="4123" y="516"/>
                      <a:pt x="4173" y="422"/>
                    </a:cubicBezTo>
                    <a:cubicBezTo>
                      <a:pt x="4223" y="328"/>
                      <a:pt x="4320" y="36"/>
                      <a:pt x="4436" y="18"/>
                    </a:cubicBezTo>
                    <a:cubicBezTo>
                      <a:pt x="4552" y="0"/>
                      <a:pt x="4849" y="274"/>
                      <a:pt x="4871" y="311"/>
                    </a:cubicBezTo>
                    <a:cubicBezTo>
                      <a:pt x="4893" y="348"/>
                      <a:pt x="4643" y="208"/>
                      <a:pt x="4567" y="240"/>
                    </a:cubicBezTo>
                    <a:cubicBezTo>
                      <a:pt x="4491" y="272"/>
                      <a:pt x="4441" y="422"/>
                      <a:pt x="4416" y="503"/>
                    </a:cubicBezTo>
                    <a:cubicBezTo>
                      <a:pt x="4391" y="584"/>
                      <a:pt x="4387" y="671"/>
                      <a:pt x="4416" y="725"/>
                    </a:cubicBezTo>
                    <a:cubicBezTo>
                      <a:pt x="4445" y="779"/>
                      <a:pt x="4509" y="802"/>
                      <a:pt x="4588" y="826"/>
                    </a:cubicBezTo>
                    <a:cubicBezTo>
                      <a:pt x="4667" y="850"/>
                      <a:pt x="4810" y="904"/>
                      <a:pt x="4891" y="867"/>
                    </a:cubicBezTo>
                    <a:cubicBezTo>
                      <a:pt x="4972" y="830"/>
                      <a:pt x="5029" y="686"/>
                      <a:pt x="5073" y="604"/>
                    </a:cubicBezTo>
                    <a:cubicBezTo>
                      <a:pt x="5117" y="522"/>
                      <a:pt x="5116" y="451"/>
                      <a:pt x="5153" y="372"/>
                    </a:cubicBezTo>
                    <a:cubicBezTo>
                      <a:pt x="5190" y="293"/>
                      <a:pt x="5238" y="181"/>
                      <a:pt x="5295" y="129"/>
                    </a:cubicBezTo>
                    <a:cubicBezTo>
                      <a:pt x="5352" y="77"/>
                      <a:pt x="5423" y="48"/>
                      <a:pt x="5497" y="58"/>
                    </a:cubicBezTo>
                    <a:cubicBezTo>
                      <a:pt x="5571" y="68"/>
                      <a:pt x="5688" y="126"/>
                      <a:pt x="5740" y="190"/>
                    </a:cubicBezTo>
                    <a:cubicBezTo>
                      <a:pt x="5792" y="254"/>
                      <a:pt x="5837" y="434"/>
                      <a:pt x="5810" y="442"/>
                    </a:cubicBezTo>
                    <a:cubicBezTo>
                      <a:pt x="5783" y="450"/>
                      <a:pt x="5652" y="222"/>
                      <a:pt x="5578" y="240"/>
                    </a:cubicBezTo>
                    <a:cubicBezTo>
                      <a:pt x="5504" y="258"/>
                      <a:pt x="5393" y="472"/>
                      <a:pt x="5366" y="553"/>
                    </a:cubicBezTo>
                    <a:cubicBezTo>
                      <a:pt x="5339" y="634"/>
                      <a:pt x="5388" y="678"/>
                      <a:pt x="5416" y="725"/>
                    </a:cubicBezTo>
                    <a:cubicBezTo>
                      <a:pt x="5444" y="772"/>
                      <a:pt x="5487" y="812"/>
                      <a:pt x="5537" y="836"/>
                    </a:cubicBezTo>
                    <a:cubicBezTo>
                      <a:pt x="5587" y="860"/>
                      <a:pt x="5684" y="879"/>
                      <a:pt x="5719" y="867"/>
                    </a:cubicBezTo>
                    <a:cubicBezTo>
                      <a:pt x="5754" y="855"/>
                      <a:pt x="5743" y="781"/>
                      <a:pt x="5750" y="766"/>
                    </a:cubicBezTo>
                  </a:path>
                </a:pathLst>
              </a:custGeom>
              <a:gradFill rotWithShape="1">
                <a:gsLst>
                  <a:gs pos="0">
                    <a:srgbClr val="66FFFF"/>
                  </a:gs>
                  <a:gs pos="50000">
                    <a:srgbClr val="33CCFF"/>
                  </a:gs>
                  <a:gs pos="100000">
                    <a:srgbClr val="66FFFF"/>
                  </a:gs>
                </a:gsLst>
                <a:lin ang="18900000" scaled="1"/>
              </a:gradFill>
              <a:ln w="38100">
                <a:solidFill>
                  <a:srgbClr val="3399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7554" name="Freeform 464"/>
            <p:cNvSpPr>
              <a:spLocks/>
            </p:cNvSpPr>
            <p:nvPr/>
          </p:nvSpPr>
          <p:spPr bwMode="auto">
            <a:xfrm>
              <a:off x="-83" y="2756"/>
              <a:ext cx="5843" cy="652"/>
            </a:xfrm>
            <a:custGeom>
              <a:avLst/>
              <a:gdLst>
                <a:gd name="T0" fmla="*/ 68 w 5813"/>
                <a:gd name="T1" fmla="*/ 0 h 1596"/>
                <a:gd name="T2" fmla="*/ 38 w 5813"/>
                <a:gd name="T3" fmla="*/ 0 h 1596"/>
                <a:gd name="T4" fmla="*/ 0 w 5813"/>
                <a:gd name="T5" fmla="*/ 0 h 1596"/>
                <a:gd name="T6" fmla="*/ 46 w 5813"/>
                <a:gd name="T7" fmla="*/ 0 h 1596"/>
                <a:gd name="T8" fmla="*/ 53 w 5813"/>
                <a:gd name="T9" fmla="*/ 0 h 1596"/>
                <a:gd name="T10" fmla="*/ 23 w 5813"/>
                <a:gd name="T11" fmla="*/ 3 h 1596"/>
                <a:gd name="T12" fmla="*/ 6026 w 5813"/>
                <a:gd name="T13" fmla="*/ 3 h 1596"/>
                <a:gd name="T14" fmla="*/ 6026 w 5813"/>
                <a:gd name="T15" fmla="*/ 0 h 159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813"/>
                <a:gd name="T25" fmla="*/ 0 h 1596"/>
                <a:gd name="T26" fmla="*/ 5813 w 5813"/>
                <a:gd name="T27" fmla="*/ 1596 h 159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813" h="1596">
                  <a:moveTo>
                    <a:pt x="68" y="4"/>
                  </a:moveTo>
                  <a:cubicBezTo>
                    <a:pt x="25" y="34"/>
                    <a:pt x="63" y="0"/>
                    <a:pt x="38" y="50"/>
                  </a:cubicBezTo>
                  <a:cubicBezTo>
                    <a:pt x="28" y="69"/>
                    <a:pt x="12" y="85"/>
                    <a:pt x="0" y="103"/>
                  </a:cubicBezTo>
                  <a:cubicBezTo>
                    <a:pt x="14" y="124"/>
                    <a:pt x="28" y="139"/>
                    <a:pt x="46" y="156"/>
                  </a:cubicBezTo>
                  <a:cubicBezTo>
                    <a:pt x="48" y="166"/>
                    <a:pt x="53" y="186"/>
                    <a:pt x="53" y="186"/>
                  </a:cubicBezTo>
                  <a:lnTo>
                    <a:pt x="23" y="1581"/>
                  </a:lnTo>
                  <a:lnTo>
                    <a:pt x="5813" y="1596"/>
                  </a:lnTo>
                  <a:lnTo>
                    <a:pt x="5813" y="19"/>
                  </a:lnTo>
                </a:path>
              </a:pathLst>
            </a:custGeom>
            <a:gradFill rotWithShape="1">
              <a:gsLst>
                <a:gs pos="0">
                  <a:srgbClr val="66FFFF"/>
                </a:gs>
                <a:gs pos="50000">
                  <a:srgbClr val="33CCFF"/>
                </a:gs>
                <a:gs pos="100000">
                  <a:srgbClr val="66FFFF"/>
                </a:gs>
              </a:gsLst>
              <a:lin ang="18900000" scaled="1"/>
            </a:gradFill>
            <a:ln w="952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" name="Group 465"/>
          <p:cNvGrpSpPr>
            <a:grpSpLocks/>
          </p:cNvGrpSpPr>
          <p:nvPr/>
        </p:nvGrpSpPr>
        <p:grpSpPr bwMode="auto">
          <a:xfrm>
            <a:off x="4500563" y="4221163"/>
            <a:ext cx="5486400" cy="1384300"/>
            <a:chOff x="2736" y="3448"/>
            <a:chExt cx="3456" cy="872"/>
          </a:xfrm>
        </p:grpSpPr>
        <p:grpSp>
          <p:nvGrpSpPr>
            <p:cNvPr id="17421" name="Group 466"/>
            <p:cNvGrpSpPr>
              <a:grpSpLocks/>
            </p:cNvGrpSpPr>
            <p:nvPr/>
          </p:nvGrpSpPr>
          <p:grpSpPr bwMode="auto">
            <a:xfrm>
              <a:off x="3984" y="3592"/>
              <a:ext cx="2037" cy="728"/>
              <a:chOff x="691" y="2872"/>
              <a:chExt cx="2853" cy="1224"/>
            </a:xfrm>
          </p:grpSpPr>
          <p:grpSp>
            <p:nvGrpSpPr>
              <p:cNvPr id="17521" name="Group 467"/>
              <p:cNvGrpSpPr>
                <a:grpSpLocks/>
              </p:cNvGrpSpPr>
              <p:nvPr/>
            </p:nvGrpSpPr>
            <p:grpSpPr bwMode="auto">
              <a:xfrm rot="1058693">
                <a:off x="691" y="2872"/>
                <a:ext cx="1937" cy="864"/>
                <a:chOff x="672" y="997"/>
                <a:chExt cx="2952" cy="2163"/>
              </a:xfrm>
            </p:grpSpPr>
            <p:sp>
              <p:nvSpPr>
                <p:cNvPr id="17548" name="Freeform 468" descr="Дуб"/>
                <p:cNvSpPr>
                  <a:spLocks/>
                </p:cNvSpPr>
                <p:nvPr/>
              </p:nvSpPr>
              <p:spPr bwMode="auto">
                <a:xfrm>
                  <a:off x="672" y="997"/>
                  <a:ext cx="2952" cy="2163"/>
                </a:xfrm>
                <a:custGeom>
                  <a:avLst/>
                  <a:gdLst>
                    <a:gd name="T0" fmla="*/ 344 w 2952"/>
                    <a:gd name="T1" fmla="*/ 1675 h 2163"/>
                    <a:gd name="T2" fmla="*/ 2184 w 2952"/>
                    <a:gd name="T3" fmla="*/ 267 h 2163"/>
                    <a:gd name="T4" fmla="*/ 2504 w 2952"/>
                    <a:gd name="T5" fmla="*/ 75 h 2163"/>
                    <a:gd name="T6" fmla="*/ 2696 w 2952"/>
                    <a:gd name="T7" fmla="*/ 27 h 2163"/>
                    <a:gd name="T8" fmla="*/ 2792 w 2952"/>
                    <a:gd name="T9" fmla="*/ 91 h 2163"/>
                    <a:gd name="T10" fmla="*/ 2824 w 2952"/>
                    <a:gd name="T11" fmla="*/ 187 h 2163"/>
                    <a:gd name="T12" fmla="*/ 2584 w 2952"/>
                    <a:gd name="T13" fmla="*/ 459 h 2163"/>
                    <a:gd name="T14" fmla="*/ 616 w 2952"/>
                    <a:gd name="T15" fmla="*/ 1947 h 2163"/>
                    <a:gd name="T16" fmla="*/ 632 w 2952"/>
                    <a:gd name="T17" fmla="*/ 1755 h 2163"/>
                    <a:gd name="T18" fmla="*/ 344 w 2952"/>
                    <a:gd name="T19" fmla="*/ 1675 h 2163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952"/>
                    <a:gd name="T31" fmla="*/ 0 h 2163"/>
                    <a:gd name="T32" fmla="*/ 2952 w 2952"/>
                    <a:gd name="T33" fmla="*/ 2163 h 2163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952" h="2163">
                      <a:moveTo>
                        <a:pt x="344" y="1675"/>
                      </a:moveTo>
                      <a:cubicBezTo>
                        <a:pt x="603" y="1427"/>
                        <a:pt x="1824" y="534"/>
                        <a:pt x="2184" y="267"/>
                      </a:cubicBezTo>
                      <a:cubicBezTo>
                        <a:pt x="2544" y="0"/>
                        <a:pt x="2419" y="115"/>
                        <a:pt x="2504" y="75"/>
                      </a:cubicBezTo>
                      <a:cubicBezTo>
                        <a:pt x="2589" y="35"/>
                        <a:pt x="2648" y="24"/>
                        <a:pt x="2696" y="27"/>
                      </a:cubicBezTo>
                      <a:cubicBezTo>
                        <a:pt x="2744" y="30"/>
                        <a:pt x="2771" y="64"/>
                        <a:pt x="2792" y="91"/>
                      </a:cubicBezTo>
                      <a:cubicBezTo>
                        <a:pt x="2813" y="118"/>
                        <a:pt x="2859" y="126"/>
                        <a:pt x="2824" y="187"/>
                      </a:cubicBezTo>
                      <a:cubicBezTo>
                        <a:pt x="2789" y="248"/>
                        <a:pt x="2952" y="166"/>
                        <a:pt x="2584" y="459"/>
                      </a:cubicBezTo>
                      <a:cubicBezTo>
                        <a:pt x="2216" y="752"/>
                        <a:pt x="941" y="1731"/>
                        <a:pt x="616" y="1947"/>
                      </a:cubicBezTo>
                      <a:cubicBezTo>
                        <a:pt x="291" y="2163"/>
                        <a:pt x="677" y="1800"/>
                        <a:pt x="632" y="1755"/>
                      </a:cubicBezTo>
                      <a:cubicBezTo>
                        <a:pt x="587" y="1710"/>
                        <a:pt x="0" y="1984"/>
                        <a:pt x="344" y="1675"/>
                      </a:cubicBezTo>
                      <a:close/>
                    </a:path>
                  </a:pathLst>
                </a:custGeom>
                <a:blipFill dpi="0" rotWithShape="1">
                  <a:blip r:embed="rId3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549" name="Oval 469" descr="Дуб"/>
                <p:cNvSpPr>
                  <a:spLocks noChangeArrowheads="1"/>
                </p:cNvSpPr>
                <p:nvPr/>
              </p:nvSpPr>
              <p:spPr bwMode="auto">
                <a:xfrm>
                  <a:off x="920" y="2640"/>
                  <a:ext cx="432" cy="400"/>
                </a:xfrm>
                <a:prstGeom prst="ellipse">
                  <a:avLst/>
                </a:prstGeom>
                <a:blipFill dpi="0" rotWithShape="1">
                  <a:blip r:embed="rId3"/>
                  <a:srcRect/>
                  <a:tile tx="0" ty="0" sx="100000" sy="100000" flip="none" algn="tl"/>
                </a:blip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7550" name="Oval 470"/>
                <p:cNvSpPr>
                  <a:spLocks noChangeArrowheads="1"/>
                </p:cNvSpPr>
                <p:nvPr/>
              </p:nvSpPr>
              <p:spPr bwMode="auto">
                <a:xfrm>
                  <a:off x="984" y="2704"/>
                  <a:ext cx="272" cy="288"/>
                </a:xfrm>
                <a:prstGeom prst="ellips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7551" name="Oval 471"/>
                <p:cNvSpPr>
                  <a:spLocks noChangeArrowheads="1"/>
                </p:cNvSpPr>
                <p:nvPr/>
              </p:nvSpPr>
              <p:spPr bwMode="auto">
                <a:xfrm>
                  <a:off x="1032" y="2736"/>
                  <a:ext cx="192" cy="208"/>
                </a:xfrm>
                <a:prstGeom prst="ellips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7552" name="Oval 472"/>
                <p:cNvSpPr>
                  <a:spLocks noChangeArrowheads="1"/>
                </p:cNvSpPr>
                <p:nvPr/>
              </p:nvSpPr>
              <p:spPr bwMode="auto">
                <a:xfrm>
                  <a:off x="1080" y="2768"/>
                  <a:ext cx="112" cy="128"/>
                </a:xfrm>
                <a:prstGeom prst="ellips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7522" name="Group 473"/>
              <p:cNvGrpSpPr>
                <a:grpSpLocks/>
              </p:cNvGrpSpPr>
              <p:nvPr/>
            </p:nvGrpSpPr>
            <p:grpSpPr bwMode="auto">
              <a:xfrm rot="1058693">
                <a:off x="923" y="2968"/>
                <a:ext cx="1937" cy="864"/>
                <a:chOff x="672" y="997"/>
                <a:chExt cx="2952" cy="2163"/>
              </a:xfrm>
            </p:grpSpPr>
            <p:sp>
              <p:nvSpPr>
                <p:cNvPr id="17543" name="Freeform 474" descr="Дуб"/>
                <p:cNvSpPr>
                  <a:spLocks/>
                </p:cNvSpPr>
                <p:nvPr/>
              </p:nvSpPr>
              <p:spPr bwMode="auto">
                <a:xfrm>
                  <a:off x="672" y="997"/>
                  <a:ext cx="2952" cy="2163"/>
                </a:xfrm>
                <a:custGeom>
                  <a:avLst/>
                  <a:gdLst>
                    <a:gd name="T0" fmla="*/ 344 w 2952"/>
                    <a:gd name="T1" fmla="*/ 1675 h 2163"/>
                    <a:gd name="T2" fmla="*/ 2184 w 2952"/>
                    <a:gd name="T3" fmla="*/ 267 h 2163"/>
                    <a:gd name="T4" fmla="*/ 2504 w 2952"/>
                    <a:gd name="T5" fmla="*/ 75 h 2163"/>
                    <a:gd name="T6" fmla="*/ 2696 w 2952"/>
                    <a:gd name="T7" fmla="*/ 27 h 2163"/>
                    <a:gd name="T8" fmla="*/ 2792 w 2952"/>
                    <a:gd name="T9" fmla="*/ 91 h 2163"/>
                    <a:gd name="T10" fmla="*/ 2824 w 2952"/>
                    <a:gd name="T11" fmla="*/ 187 h 2163"/>
                    <a:gd name="T12" fmla="*/ 2584 w 2952"/>
                    <a:gd name="T13" fmla="*/ 459 h 2163"/>
                    <a:gd name="T14" fmla="*/ 616 w 2952"/>
                    <a:gd name="T15" fmla="*/ 1947 h 2163"/>
                    <a:gd name="T16" fmla="*/ 632 w 2952"/>
                    <a:gd name="T17" fmla="*/ 1755 h 2163"/>
                    <a:gd name="T18" fmla="*/ 344 w 2952"/>
                    <a:gd name="T19" fmla="*/ 1675 h 2163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952"/>
                    <a:gd name="T31" fmla="*/ 0 h 2163"/>
                    <a:gd name="T32" fmla="*/ 2952 w 2952"/>
                    <a:gd name="T33" fmla="*/ 2163 h 2163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952" h="2163">
                      <a:moveTo>
                        <a:pt x="344" y="1675"/>
                      </a:moveTo>
                      <a:cubicBezTo>
                        <a:pt x="603" y="1427"/>
                        <a:pt x="1824" y="534"/>
                        <a:pt x="2184" y="267"/>
                      </a:cubicBezTo>
                      <a:cubicBezTo>
                        <a:pt x="2544" y="0"/>
                        <a:pt x="2419" y="115"/>
                        <a:pt x="2504" y="75"/>
                      </a:cubicBezTo>
                      <a:cubicBezTo>
                        <a:pt x="2589" y="35"/>
                        <a:pt x="2648" y="24"/>
                        <a:pt x="2696" y="27"/>
                      </a:cubicBezTo>
                      <a:cubicBezTo>
                        <a:pt x="2744" y="30"/>
                        <a:pt x="2771" y="64"/>
                        <a:pt x="2792" y="91"/>
                      </a:cubicBezTo>
                      <a:cubicBezTo>
                        <a:pt x="2813" y="118"/>
                        <a:pt x="2859" y="126"/>
                        <a:pt x="2824" y="187"/>
                      </a:cubicBezTo>
                      <a:cubicBezTo>
                        <a:pt x="2789" y="248"/>
                        <a:pt x="2952" y="166"/>
                        <a:pt x="2584" y="459"/>
                      </a:cubicBezTo>
                      <a:cubicBezTo>
                        <a:pt x="2216" y="752"/>
                        <a:pt x="941" y="1731"/>
                        <a:pt x="616" y="1947"/>
                      </a:cubicBezTo>
                      <a:cubicBezTo>
                        <a:pt x="291" y="2163"/>
                        <a:pt x="677" y="1800"/>
                        <a:pt x="632" y="1755"/>
                      </a:cubicBezTo>
                      <a:cubicBezTo>
                        <a:pt x="587" y="1710"/>
                        <a:pt x="0" y="1984"/>
                        <a:pt x="344" y="1675"/>
                      </a:cubicBezTo>
                      <a:close/>
                    </a:path>
                  </a:pathLst>
                </a:custGeom>
                <a:blipFill dpi="0" rotWithShape="1">
                  <a:blip r:embed="rId3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544" name="Oval 475" descr="Дуб"/>
                <p:cNvSpPr>
                  <a:spLocks noChangeArrowheads="1"/>
                </p:cNvSpPr>
                <p:nvPr/>
              </p:nvSpPr>
              <p:spPr bwMode="auto">
                <a:xfrm>
                  <a:off x="920" y="2640"/>
                  <a:ext cx="432" cy="400"/>
                </a:xfrm>
                <a:prstGeom prst="ellipse">
                  <a:avLst/>
                </a:prstGeom>
                <a:blipFill dpi="0" rotWithShape="1">
                  <a:blip r:embed="rId3"/>
                  <a:srcRect/>
                  <a:tile tx="0" ty="0" sx="100000" sy="100000" flip="none" algn="tl"/>
                </a:blip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7545" name="Oval 476"/>
                <p:cNvSpPr>
                  <a:spLocks noChangeArrowheads="1"/>
                </p:cNvSpPr>
                <p:nvPr/>
              </p:nvSpPr>
              <p:spPr bwMode="auto">
                <a:xfrm>
                  <a:off x="984" y="2704"/>
                  <a:ext cx="272" cy="288"/>
                </a:xfrm>
                <a:prstGeom prst="ellips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7546" name="Oval 477"/>
                <p:cNvSpPr>
                  <a:spLocks noChangeArrowheads="1"/>
                </p:cNvSpPr>
                <p:nvPr/>
              </p:nvSpPr>
              <p:spPr bwMode="auto">
                <a:xfrm>
                  <a:off x="1032" y="2736"/>
                  <a:ext cx="192" cy="208"/>
                </a:xfrm>
                <a:prstGeom prst="ellips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7547" name="Oval 478"/>
                <p:cNvSpPr>
                  <a:spLocks noChangeArrowheads="1"/>
                </p:cNvSpPr>
                <p:nvPr/>
              </p:nvSpPr>
              <p:spPr bwMode="auto">
                <a:xfrm>
                  <a:off x="1080" y="2768"/>
                  <a:ext cx="112" cy="128"/>
                </a:xfrm>
                <a:prstGeom prst="ellips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7523" name="Group 479"/>
              <p:cNvGrpSpPr>
                <a:grpSpLocks/>
              </p:cNvGrpSpPr>
              <p:nvPr/>
            </p:nvGrpSpPr>
            <p:grpSpPr bwMode="auto">
              <a:xfrm rot="1058693">
                <a:off x="1171" y="3048"/>
                <a:ext cx="1937" cy="864"/>
                <a:chOff x="672" y="997"/>
                <a:chExt cx="2952" cy="2163"/>
              </a:xfrm>
            </p:grpSpPr>
            <p:sp>
              <p:nvSpPr>
                <p:cNvPr id="17538" name="Freeform 480" descr="Дуб"/>
                <p:cNvSpPr>
                  <a:spLocks/>
                </p:cNvSpPr>
                <p:nvPr/>
              </p:nvSpPr>
              <p:spPr bwMode="auto">
                <a:xfrm>
                  <a:off x="672" y="997"/>
                  <a:ext cx="2952" cy="2163"/>
                </a:xfrm>
                <a:custGeom>
                  <a:avLst/>
                  <a:gdLst>
                    <a:gd name="T0" fmla="*/ 344 w 2952"/>
                    <a:gd name="T1" fmla="*/ 1675 h 2163"/>
                    <a:gd name="T2" fmla="*/ 2184 w 2952"/>
                    <a:gd name="T3" fmla="*/ 267 h 2163"/>
                    <a:gd name="T4" fmla="*/ 2504 w 2952"/>
                    <a:gd name="T5" fmla="*/ 75 h 2163"/>
                    <a:gd name="T6" fmla="*/ 2696 w 2952"/>
                    <a:gd name="T7" fmla="*/ 27 h 2163"/>
                    <a:gd name="T8" fmla="*/ 2792 w 2952"/>
                    <a:gd name="T9" fmla="*/ 91 h 2163"/>
                    <a:gd name="T10" fmla="*/ 2824 w 2952"/>
                    <a:gd name="T11" fmla="*/ 187 h 2163"/>
                    <a:gd name="T12" fmla="*/ 2584 w 2952"/>
                    <a:gd name="T13" fmla="*/ 459 h 2163"/>
                    <a:gd name="T14" fmla="*/ 616 w 2952"/>
                    <a:gd name="T15" fmla="*/ 1947 h 2163"/>
                    <a:gd name="T16" fmla="*/ 632 w 2952"/>
                    <a:gd name="T17" fmla="*/ 1755 h 2163"/>
                    <a:gd name="T18" fmla="*/ 344 w 2952"/>
                    <a:gd name="T19" fmla="*/ 1675 h 2163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952"/>
                    <a:gd name="T31" fmla="*/ 0 h 2163"/>
                    <a:gd name="T32" fmla="*/ 2952 w 2952"/>
                    <a:gd name="T33" fmla="*/ 2163 h 2163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952" h="2163">
                      <a:moveTo>
                        <a:pt x="344" y="1675"/>
                      </a:moveTo>
                      <a:cubicBezTo>
                        <a:pt x="603" y="1427"/>
                        <a:pt x="1824" y="534"/>
                        <a:pt x="2184" y="267"/>
                      </a:cubicBezTo>
                      <a:cubicBezTo>
                        <a:pt x="2544" y="0"/>
                        <a:pt x="2419" y="115"/>
                        <a:pt x="2504" y="75"/>
                      </a:cubicBezTo>
                      <a:cubicBezTo>
                        <a:pt x="2589" y="35"/>
                        <a:pt x="2648" y="24"/>
                        <a:pt x="2696" y="27"/>
                      </a:cubicBezTo>
                      <a:cubicBezTo>
                        <a:pt x="2744" y="30"/>
                        <a:pt x="2771" y="64"/>
                        <a:pt x="2792" y="91"/>
                      </a:cubicBezTo>
                      <a:cubicBezTo>
                        <a:pt x="2813" y="118"/>
                        <a:pt x="2859" y="126"/>
                        <a:pt x="2824" y="187"/>
                      </a:cubicBezTo>
                      <a:cubicBezTo>
                        <a:pt x="2789" y="248"/>
                        <a:pt x="2952" y="166"/>
                        <a:pt x="2584" y="459"/>
                      </a:cubicBezTo>
                      <a:cubicBezTo>
                        <a:pt x="2216" y="752"/>
                        <a:pt x="941" y="1731"/>
                        <a:pt x="616" y="1947"/>
                      </a:cubicBezTo>
                      <a:cubicBezTo>
                        <a:pt x="291" y="2163"/>
                        <a:pt x="677" y="1800"/>
                        <a:pt x="632" y="1755"/>
                      </a:cubicBezTo>
                      <a:cubicBezTo>
                        <a:pt x="587" y="1710"/>
                        <a:pt x="0" y="1984"/>
                        <a:pt x="344" y="1675"/>
                      </a:cubicBezTo>
                      <a:close/>
                    </a:path>
                  </a:pathLst>
                </a:custGeom>
                <a:blipFill dpi="0" rotWithShape="1">
                  <a:blip r:embed="rId3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539" name="Oval 481" descr="Дуб"/>
                <p:cNvSpPr>
                  <a:spLocks noChangeArrowheads="1"/>
                </p:cNvSpPr>
                <p:nvPr/>
              </p:nvSpPr>
              <p:spPr bwMode="auto">
                <a:xfrm>
                  <a:off x="920" y="2640"/>
                  <a:ext cx="432" cy="400"/>
                </a:xfrm>
                <a:prstGeom prst="ellipse">
                  <a:avLst/>
                </a:prstGeom>
                <a:blipFill dpi="0" rotWithShape="1">
                  <a:blip r:embed="rId3"/>
                  <a:srcRect/>
                  <a:tile tx="0" ty="0" sx="100000" sy="100000" flip="none" algn="tl"/>
                </a:blip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7540" name="Oval 482"/>
                <p:cNvSpPr>
                  <a:spLocks noChangeArrowheads="1"/>
                </p:cNvSpPr>
                <p:nvPr/>
              </p:nvSpPr>
              <p:spPr bwMode="auto">
                <a:xfrm>
                  <a:off x="984" y="2704"/>
                  <a:ext cx="272" cy="288"/>
                </a:xfrm>
                <a:prstGeom prst="ellips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7541" name="Oval 483"/>
                <p:cNvSpPr>
                  <a:spLocks noChangeArrowheads="1"/>
                </p:cNvSpPr>
                <p:nvPr/>
              </p:nvSpPr>
              <p:spPr bwMode="auto">
                <a:xfrm>
                  <a:off x="1032" y="2736"/>
                  <a:ext cx="192" cy="208"/>
                </a:xfrm>
                <a:prstGeom prst="ellips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7542" name="Oval 484"/>
                <p:cNvSpPr>
                  <a:spLocks noChangeArrowheads="1"/>
                </p:cNvSpPr>
                <p:nvPr/>
              </p:nvSpPr>
              <p:spPr bwMode="auto">
                <a:xfrm>
                  <a:off x="1080" y="2768"/>
                  <a:ext cx="112" cy="128"/>
                </a:xfrm>
                <a:prstGeom prst="ellips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7524" name="Group 485"/>
              <p:cNvGrpSpPr>
                <a:grpSpLocks/>
              </p:cNvGrpSpPr>
              <p:nvPr/>
            </p:nvGrpSpPr>
            <p:grpSpPr bwMode="auto">
              <a:xfrm rot="1058693">
                <a:off x="1387" y="3128"/>
                <a:ext cx="1937" cy="864"/>
                <a:chOff x="672" y="997"/>
                <a:chExt cx="2952" cy="2163"/>
              </a:xfrm>
            </p:grpSpPr>
            <p:sp>
              <p:nvSpPr>
                <p:cNvPr id="17533" name="Freeform 486" descr="Дуб"/>
                <p:cNvSpPr>
                  <a:spLocks/>
                </p:cNvSpPr>
                <p:nvPr/>
              </p:nvSpPr>
              <p:spPr bwMode="auto">
                <a:xfrm>
                  <a:off x="672" y="997"/>
                  <a:ext cx="2952" cy="2163"/>
                </a:xfrm>
                <a:custGeom>
                  <a:avLst/>
                  <a:gdLst>
                    <a:gd name="T0" fmla="*/ 344 w 2952"/>
                    <a:gd name="T1" fmla="*/ 1675 h 2163"/>
                    <a:gd name="T2" fmla="*/ 2184 w 2952"/>
                    <a:gd name="T3" fmla="*/ 267 h 2163"/>
                    <a:gd name="T4" fmla="*/ 2504 w 2952"/>
                    <a:gd name="T5" fmla="*/ 75 h 2163"/>
                    <a:gd name="T6" fmla="*/ 2696 w 2952"/>
                    <a:gd name="T7" fmla="*/ 27 h 2163"/>
                    <a:gd name="T8" fmla="*/ 2792 w 2952"/>
                    <a:gd name="T9" fmla="*/ 91 h 2163"/>
                    <a:gd name="T10" fmla="*/ 2824 w 2952"/>
                    <a:gd name="T11" fmla="*/ 187 h 2163"/>
                    <a:gd name="T12" fmla="*/ 2584 w 2952"/>
                    <a:gd name="T13" fmla="*/ 459 h 2163"/>
                    <a:gd name="T14" fmla="*/ 616 w 2952"/>
                    <a:gd name="T15" fmla="*/ 1947 h 2163"/>
                    <a:gd name="T16" fmla="*/ 632 w 2952"/>
                    <a:gd name="T17" fmla="*/ 1755 h 2163"/>
                    <a:gd name="T18" fmla="*/ 344 w 2952"/>
                    <a:gd name="T19" fmla="*/ 1675 h 2163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952"/>
                    <a:gd name="T31" fmla="*/ 0 h 2163"/>
                    <a:gd name="T32" fmla="*/ 2952 w 2952"/>
                    <a:gd name="T33" fmla="*/ 2163 h 2163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952" h="2163">
                      <a:moveTo>
                        <a:pt x="344" y="1675"/>
                      </a:moveTo>
                      <a:cubicBezTo>
                        <a:pt x="603" y="1427"/>
                        <a:pt x="1824" y="534"/>
                        <a:pt x="2184" y="267"/>
                      </a:cubicBezTo>
                      <a:cubicBezTo>
                        <a:pt x="2544" y="0"/>
                        <a:pt x="2419" y="115"/>
                        <a:pt x="2504" y="75"/>
                      </a:cubicBezTo>
                      <a:cubicBezTo>
                        <a:pt x="2589" y="35"/>
                        <a:pt x="2648" y="24"/>
                        <a:pt x="2696" y="27"/>
                      </a:cubicBezTo>
                      <a:cubicBezTo>
                        <a:pt x="2744" y="30"/>
                        <a:pt x="2771" y="64"/>
                        <a:pt x="2792" y="91"/>
                      </a:cubicBezTo>
                      <a:cubicBezTo>
                        <a:pt x="2813" y="118"/>
                        <a:pt x="2859" y="126"/>
                        <a:pt x="2824" y="187"/>
                      </a:cubicBezTo>
                      <a:cubicBezTo>
                        <a:pt x="2789" y="248"/>
                        <a:pt x="2952" y="166"/>
                        <a:pt x="2584" y="459"/>
                      </a:cubicBezTo>
                      <a:cubicBezTo>
                        <a:pt x="2216" y="752"/>
                        <a:pt x="941" y="1731"/>
                        <a:pt x="616" y="1947"/>
                      </a:cubicBezTo>
                      <a:cubicBezTo>
                        <a:pt x="291" y="2163"/>
                        <a:pt x="677" y="1800"/>
                        <a:pt x="632" y="1755"/>
                      </a:cubicBezTo>
                      <a:cubicBezTo>
                        <a:pt x="587" y="1710"/>
                        <a:pt x="0" y="1984"/>
                        <a:pt x="344" y="1675"/>
                      </a:cubicBezTo>
                      <a:close/>
                    </a:path>
                  </a:pathLst>
                </a:custGeom>
                <a:blipFill dpi="0" rotWithShape="1">
                  <a:blip r:embed="rId3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534" name="Oval 487" descr="Дуб"/>
                <p:cNvSpPr>
                  <a:spLocks noChangeArrowheads="1"/>
                </p:cNvSpPr>
                <p:nvPr/>
              </p:nvSpPr>
              <p:spPr bwMode="auto">
                <a:xfrm>
                  <a:off x="920" y="2640"/>
                  <a:ext cx="432" cy="400"/>
                </a:xfrm>
                <a:prstGeom prst="ellipse">
                  <a:avLst/>
                </a:prstGeom>
                <a:blipFill dpi="0" rotWithShape="1">
                  <a:blip r:embed="rId3"/>
                  <a:srcRect/>
                  <a:tile tx="0" ty="0" sx="100000" sy="100000" flip="none" algn="tl"/>
                </a:blip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7535" name="Oval 488"/>
                <p:cNvSpPr>
                  <a:spLocks noChangeArrowheads="1"/>
                </p:cNvSpPr>
                <p:nvPr/>
              </p:nvSpPr>
              <p:spPr bwMode="auto">
                <a:xfrm>
                  <a:off x="984" y="2704"/>
                  <a:ext cx="272" cy="288"/>
                </a:xfrm>
                <a:prstGeom prst="ellips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7536" name="Oval 489"/>
                <p:cNvSpPr>
                  <a:spLocks noChangeArrowheads="1"/>
                </p:cNvSpPr>
                <p:nvPr/>
              </p:nvSpPr>
              <p:spPr bwMode="auto">
                <a:xfrm>
                  <a:off x="1032" y="2736"/>
                  <a:ext cx="192" cy="208"/>
                </a:xfrm>
                <a:prstGeom prst="ellips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7537" name="Oval 490"/>
                <p:cNvSpPr>
                  <a:spLocks noChangeArrowheads="1"/>
                </p:cNvSpPr>
                <p:nvPr/>
              </p:nvSpPr>
              <p:spPr bwMode="auto">
                <a:xfrm>
                  <a:off x="1080" y="2768"/>
                  <a:ext cx="112" cy="128"/>
                </a:xfrm>
                <a:prstGeom prst="ellips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7525" name="Group 491"/>
              <p:cNvGrpSpPr>
                <a:grpSpLocks/>
              </p:cNvGrpSpPr>
              <p:nvPr/>
            </p:nvGrpSpPr>
            <p:grpSpPr bwMode="auto">
              <a:xfrm rot="1201705">
                <a:off x="1608" y="3232"/>
                <a:ext cx="1936" cy="864"/>
                <a:chOff x="672" y="997"/>
                <a:chExt cx="2952" cy="2163"/>
              </a:xfrm>
            </p:grpSpPr>
            <p:sp>
              <p:nvSpPr>
                <p:cNvPr id="17528" name="Freeform 492" descr="Дуб"/>
                <p:cNvSpPr>
                  <a:spLocks/>
                </p:cNvSpPr>
                <p:nvPr/>
              </p:nvSpPr>
              <p:spPr bwMode="auto">
                <a:xfrm>
                  <a:off x="672" y="997"/>
                  <a:ext cx="2952" cy="2163"/>
                </a:xfrm>
                <a:custGeom>
                  <a:avLst/>
                  <a:gdLst>
                    <a:gd name="T0" fmla="*/ 344 w 2952"/>
                    <a:gd name="T1" fmla="*/ 1675 h 2163"/>
                    <a:gd name="T2" fmla="*/ 2184 w 2952"/>
                    <a:gd name="T3" fmla="*/ 267 h 2163"/>
                    <a:gd name="T4" fmla="*/ 2504 w 2952"/>
                    <a:gd name="T5" fmla="*/ 75 h 2163"/>
                    <a:gd name="T6" fmla="*/ 2696 w 2952"/>
                    <a:gd name="T7" fmla="*/ 27 h 2163"/>
                    <a:gd name="T8" fmla="*/ 2792 w 2952"/>
                    <a:gd name="T9" fmla="*/ 91 h 2163"/>
                    <a:gd name="T10" fmla="*/ 2824 w 2952"/>
                    <a:gd name="T11" fmla="*/ 187 h 2163"/>
                    <a:gd name="T12" fmla="*/ 2584 w 2952"/>
                    <a:gd name="T13" fmla="*/ 459 h 2163"/>
                    <a:gd name="T14" fmla="*/ 616 w 2952"/>
                    <a:gd name="T15" fmla="*/ 1947 h 2163"/>
                    <a:gd name="T16" fmla="*/ 632 w 2952"/>
                    <a:gd name="T17" fmla="*/ 1755 h 2163"/>
                    <a:gd name="T18" fmla="*/ 344 w 2952"/>
                    <a:gd name="T19" fmla="*/ 1675 h 2163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952"/>
                    <a:gd name="T31" fmla="*/ 0 h 2163"/>
                    <a:gd name="T32" fmla="*/ 2952 w 2952"/>
                    <a:gd name="T33" fmla="*/ 2163 h 2163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952" h="2163">
                      <a:moveTo>
                        <a:pt x="344" y="1675"/>
                      </a:moveTo>
                      <a:cubicBezTo>
                        <a:pt x="603" y="1427"/>
                        <a:pt x="1824" y="534"/>
                        <a:pt x="2184" y="267"/>
                      </a:cubicBezTo>
                      <a:cubicBezTo>
                        <a:pt x="2544" y="0"/>
                        <a:pt x="2419" y="115"/>
                        <a:pt x="2504" y="75"/>
                      </a:cubicBezTo>
                      <a:cubicBezTo>
                        <a:pt x="2589" y="35"/>
                        <a:pt x="2648" y="24"/>
                        <a:pt x="2696" y="27"/>
                      </a:cubicBezTo>
                      <a:cubicBezTo>
                        <a:pt x="2744" y="30"/>
                        <a:pt x="2771" y="64"/>
                        <a:pt x="2792" y="91"/>
                      </a:cubicBezTo>
                      <a:cubicBezTo>
                        <a:pt x="2813" y="118"/>
                        <a:pt x="2859" y="126"/>
                        <a:pt x="2824" y="187"/>
                      </a:cubicBezTo>
                      <a:cubicBezTo>
                        <a:pt x="2789" y="248"/>
                        <a:pt x="2952" y="166"/>
                        <a:pt x="2584" y="459"/>
                      </a:cubicBezTo>
                      <a:cubicBezTo>
                        <a:pt x="2216" y="752"/>
                        <a:pt x="941" y="1731"/>
                        <a:pt x="616" y="1947"/>
                      </a:cubicBezTo>
                      <a:cubicBezTo>
                        <a:pt x="291" y="2163"/>
                        <a:pt x="677" y="1800"/>
                        <a:pt x="632" y="1755"/>
                      </a:cubicBezTo>
                      <a:cubicBezTo>
                        <a:pt x="587" y="1710"/>
                        <a:pt x="0" y="1984"/>
                        <a:pt x="344" y="1675"/>
                      </a:cubicBezTo>
                      <a:close/>
                    </a:path>
                  </a:pathLst>
                </a:custGeom>
                <a:blipFill dpi="0" rotWithShape="1">
                  <a:blip r:embed="rId3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529" name="Oval 493" descr="Дуб"/>
                <p:cNvSpPr>
                  <a:spLocks noChangeArrowheads="1"/>
                </p:cNvSpPr>
                <p:nvPr/>
              </p:nvSpPr>
              <p:spPr bwMode="auto">
                <a:xfrm>
                  <a:off x="920" y="2640"/>
                  <a:ext cx="432" cy="400"/>
                </a:xfrm>
                <a:prstGeom prst="ellipse">
                  <a:avLst/>
                </a:prstGeom>
                <a:blipFill dpi="0" rotWithShape="1">
                  <a:blip r:embed="rId3"/>
                  <a:srcRect/>
                  <a:tile tx="0" ty="0" sx="100000" sy="100000" flip="none" algn="tl"/>
                </a:blip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7530" name="Oval 494"/>
                <p:cNvSpPr>
                  <a:spLocks noChangeArrowheads="1"/>
                </p:cNvSpPr>
                <p:nvPr/>
              </p:nvSpPr>
              <p:spPr bwMode="auto">
                <a:xfrm>
                  <a:off x="984" y="2704"/>
                  <a:ext cx="272" cy="288"/>
                </a:xfrm>
                <a:prstGeom prst="ellips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7531" name="Oval 495"/>
                <p:cNvSpPr>
                  <a:spLocks noChangeArrowheads="1"/>
                </p:cNvSpPr>
                <p:nvPr/>
              </p:nvSpPr>
              <p:spPr bwMode="auto">
                <a:xfrm>
                  <a:off x="1032" y="2736"/>
                  <a:ext cx="192" cy="208"/>
                </a:xfrm>
                <a:prstGeom prst="ellips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7532" name="Oval 496"/>
                <p:cNvSpPr>
                  <a:spLocks noChangeArrowheads="1"/>
                </p:cNvSpPr>
                <p:nvPr/>
              </p:nvSpPr>
              <p:spPr bwMode="auto">
                <a:xfrm>
                  <a:off x="1080" y="2768"/>
                  <a:ext cx="112" cy="128"/>
                </a:xfrm>
                <a:prstGeom prst="ellips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sp>
            <p:nvSpPr>
              <p:cNvPr id="17526" name="Freeform 497" descr="Орех"/>
              <p:cNvSpPr>
                <a:spLocks/>
              </p:cNvSpPr>
              <p:nvPr/>
            </p:nvSpPr>
            <p:spPr bwMode="auto">
              <a:xfrm>
                <a:off x="2062" y="3124"/>
                <a:ext cx="1059" cy="576"/>
              </a:xfrm>
              <a:custGeom>
                <a:avLst/>
                <a:gdLst>
                  <a:gd name="T0" fmla="*/ 4292 w 528"/>
                  <a:gd name="T1" fmla="*/ 0 h 336"/>
                  <a:gd name="T2" fmla="*/ 68937 w 528"/>
                  <a:gd name="T3" fmla="*/ 13829 h 336"/>
                  <a:gd name="T4" fmla="*/ 65040 w 528"/>
                  <a:gd name="T5" fmla="*/ 14614 h 336"/>
                  <a:gd name="T6" fmla="*/ 33663 w 528"/>
                  <a:gd name="T7" fmla="*/ 7965 h 336"/>
                  <a:gd name="T8" fmla="*/ 25053 w 528"/>
                  <a:gd name="T9" fmla="*/ 5613 h 336"/>
                  <a:gd name="T10" fmla="*/ 0 w 528"/>
                  <a:gd name="T11" fmla="*/ 785 h 336"/>
                  <a:gd name="T12" fmla="*/ 4292 w 528"/>
                  <a:gd name="T13" fmla="*/ 0 h 3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528"/>
                  <a:gd name="T22" fmla="*/ 0 h 336"/>
                  <a:gd name="T23" fmla="*/ 528 w 528"/>
                  <a:gd name="T24" fmla="*/ 336 h 3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528" h="336">
                    <a:moveTo>
                      <a:pt x="33" y="0"/>
                    </a:moveTo>
                    <a:lnTo>
                      <a:pt x="528" y="318"/>
                    </a:lnTo>
                    <a:lnTo>
                      <a:pt x="498" y="336"/>
                    </a:lnTo>
                    <a:lnTo>
                      <a:pt x="258" y="183"/>
                    </a:lnTo>
                    <a:lnTo>
                      <a:pt x="192" y="129"/>
                    </a:lnTo>
                    <a:lnTo>
                      <a:pt x="0" y="18"/>
                    </a:lnTo>
                    <a:lnTo>
                      <a:pt x="33" y="0"/>
                    </a:lnTo>
                    <a:close/>
                  </a:path>
                </a:pathLst>
              </a:custGeom>
              <a:blipFill dpi="0" rotWithShape="1">
                <a:blip r:embed="rId4"/>
                <a:srcRect/>
                <a:tile tx="0" ty="0" sx="100000" sy="100000" flip="none" algn="tl"/>
              </a:blipFill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527" name="Freeform 498" descr="Орех"/>
              <p:cNvSpPr>
                <a:spLocks/>
              </p:cNvSpPr>
              <p:nvPr/>
            </p:nvSpPr>
            <p:spPr bwMode="auto">
              <a:xfrm>
                <a:off x="1296" y="3222"/>
                <a:ext cx="1059" cy="576"/>
              </a:xfrm>
              <a:custGeom>
                <a:avLst/>
                <a:gdLst>
                  <a:gd name="T0" fmla="*/ 4292 w 528"/>
                  <a:gd name="T1" fmla="*/ 0 h 336"/>
                  <a:gd name="T2" fmla="*/ 68937 w 528"/>
                  <a:gd name="T3" fmla="*/ 13829 h 336"/>
                  <a:gd name="T4" fmla="*/ 65040 w 528"/>
                  <a:gd name="T5" fmla="*/ 14614 h 336"/>
                  <a:gd name="T6" fmla="*/ 33663 w 528"/>
                  <a:gd name="T7" fmla="*/ 7965 h 336"/>
                  <a:gd name="T8" fmla="*/ 25053 w 528"/>
                  <a:gd name="T9" fmla="*/ 5613 h 336"/>
                  <a:gd name="T10" fmla="*/ 0 w 528"/>
                  <a:gd name="T11" fmla="*/ 785 h 336"/>
                  <a:gd name="T12" fmla="*/ 4292 w 528"/>
                  <a:gd name="T13" fmla="*/ 0 h 3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528"/>
                  <a:gd name="T22" fmla="*/ 0 h 336"/>
                  <a:gd name="T23" fmla="*/ 528 w 528"/>
                  <a:gd name="T24" fmla="*/ 336 h 3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528" h="336">
                    <a:moveTo>
                      <a:pt x="33" y="0"/>
                    </a:moveTo>
                    <a:lnTo>
                      <a:pt x="528" y="318"/>
                    </a:lnTo>
                    <a:lnTo>
                      <a:pt x="498" y="336"/>
                    </a:lnTo>
                    <a:lnTo>
                      <a:pt x="258" y="183"/>
                    </a:lnTo>
                    <a:lnTo>
                      <a:pt x="192" y="129"/>
                    </a:lnTo>
                    <a:lnTo>
                      <a:pt x="0" y="18"/>
                    </a:lnTo>
                    <a:lnTo>
                      <a:pt x="33" y="0"/>
                    </a:lnTo>
                    <a:close/>
                  </a:path>
                </a:pathLst>
              </a:custGeom>
              <a:blipFill dpi="0" rotWithShape="1">
                <a:blip r:embed="rId4"/>
                <a:srcRect/>
                <a:tile tx="0" ty="0" sx="100000" sy="100000" flip="none" algn="tl"/>
              </a:blipFill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7422" name="Group 499"/>
            <p:cNvGrpSpPr>
              <a:grpSpLocks/>
            </p:cNvGrpSpPr>
            <p:nvPr/>
          </p:nvGrpSpPr>
          <p:grpSpPr bwMode="auto">
            <a:xfrm>
              <a:off x="4155" y="3448"/>
              <a:ext cx="2037" cy="728"/>
              <a:chOff x="691" y="2872"/>
              <a:chExt cx="2853" cy="1224"/>
            </a:xfrm>
          </p:grpSpPr>
          <p:grpSp>
            <p:nvGrpSpPr>
              <p:cNvPr id="17489" name="Group 500"/>
              <p:cNvGrpSpPr>
                <a:grpSpLocks/>
              </p:cNvGrpSpPr>
              <p:nvPr/>
            </p:nvGrpSpPr>
            <p:grpSpPr bwMode="auto">
              <a:xfrm rot="1058693">
                <a:off x="691" y="2872"/>
                <a:ext cx="1937" cy="864"/>
                <a:chOff x="672" y="997"/>
                <a:chExt cx="2952" cy="2163"/>
              </a:xfrm>
            </p:grpSpPr>
            <p:sp>
              <p:nvSpPr>
                <p:cNvPr id="17516" name="Freeform 501" descr="Дуб"/>
                <p:cNvSpPr>
                  <a:spLocks/>
                </p:cNvSpPr>
                <p:nvPr/>
              </p:nvSpPr>
              <p:spPr bwMode="auto">
                <a:xfrm>
                  <a:off x="672" y="997"/>
                  <a:ext cx="2952" cy="2163"/>
                </a:xfrm>
                <a:custGeom>
                  <a:avLst/>
                  <a:gdLst>
                    <a:gd name="T0" fmla="*/ 344 w 2952"/>
                    <a:gd name="T1" fmla="*/ 1675 h 2163"/>
                    <a:gd name="T2" fmla="*/ 2184 w 2952"/>
                    <a:gd name="T3" fmla="*/ 267 h 2163"/>
                    <a:gd name="T4" fmla="*/ 2504 w 2952"/>
                    <a:gd name="T5" fmla="*/ 75 h 2163"/>
                    <a:gd name="T6" fmla="*/ 2696 w 2952"/>
                    <a:gd name="T7" fmla="*/ 27 h 2163"/>
                    <a:gd name="T8" fmla="*/ 2792 w 2952"/>
                    <a:gd name="T9" fmla="*/ 91 h 2163"/>
                    <a:gd name="T10" fmla="*/ 2824 w 2952"/>
                    <a:gd name="T11" fmla="*/ 187 h 2163"/>
                    <a:gd name="T12" fmla="*/ 2584 w 2952"/>
                    <a:gd name="T13" fmla="*/ 459 h 2163"/>
                    <a:gd name="T14" fmla="*/ 616 w 2952"/>
                    <a:gd name="T15" fmla="*/ 1947 h 2163"/>
                    <a:gd name="T16" fmla="*/ 632 w 2952"/>
                    <a:gd name="T17" fmla="*/ 1755 h 2163"/>
                    <a:gd name="T18" fmla="*/ 344 w 2952"/>
                    <a:gd name="T19" fmla="*/ 1675 h 2163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952"/>
                    <a:gd name="T31" fmla="*/ 0 h 2163"/>
                    <a:gd name="T32" fmla="*/ 2952 w 2952"/>
                    <a:gd name="T33" fmla="*/ 2163 h 2163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952" h="2163">
                      <a:moveTo>
                        <a:pt x="344" y="1675"/>
                      </a:moveTo>
                      <a:cubicBezTo>
                        <a:pt x="603" y="1427"/>
                        <a:pt x="1824" y="534"/>
                        <a:pt x="2184" y="267"/>
                      </a:cubicBezTo>
                      <a:cubicBezTo>
                        <a:pt x="2544" y="0"/>
                        <a:pt x="2419" y="115"/>
                        <a:pt x="2504" y="75"/>
                      </a:cubicBezTo>
                      <a:cubicBezTo>
                        <a:pt x="2589" y="35"/>
                        <a:pt x="2648" y="24"/>
                        <a:pt x="2696" y="27"/>
                      </a:cubicBezTo>
                      <a:cubicBezTo>
                        <a:pt x="2744" y="30"/>
                        <a:pt x="2771" y="64"/>
                        <a:pt x="2792" y="91"/>
                      </a:cubicBezTo>
                      <a:cubicBezTo>
                        <a:pt x="2813" y="118"/>
                        <a:pt x="2859" y="126"/>
                        <a:pt x="2824" y="187"/>
                      </a:cubicBezTo>
                      <a:cubicBezTo>
                        <a:pt x="2789" y="248"/>
                        <a:pt x="2952" y="166"/>
                        <a:pt x="2584" y="459"/>
                      </a:cubicBezTo>
                      <a:cubicBezTo>
                        <a:pt x="2216" y="752"/>
                        <a:pt x="941" y="1731"/>
                        <a:pt x="616" y="1947"/>
                      </a:cubicBezTo>
                      <a:cubicBezTo>
                        <a:pt x="291" y="2163"/>
                        <a:pt x="677" y="1800"/>
                        <a:pt x="632" y="1755"/>
                      </a:cubicBezTo>
                      <a:cubicBezTo>
                        <a:pt x="587" y="1710"/>
                        <a:pt x="0" y="1984"/>
                        <a:pt x="344" y="1675"/>
                      </a:cubicBezTo>
                      <a:close/>
                    </a:path>
                  </a:pathLst>
                </a:custGeom>
                <a:blipFill dpi="0" rotWithShape="1">
                  <a:blip r:embed="rId3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517" name="Oval 502" descr="Дуб"/>
                <p:cNvSpPr>
                  <a:spLocks noChangeArrowheads="1"/>
                </p:cNvSpPr>
                <p:nvPr/>
              </p:nvSpPr>
              <p:spPr bwMode="auto">
                <a:xfrm>
                  <a:off x="920" y="2640"/>
                  <a:ext cx="432" cy="400"/>
                </a:xfrm>
                <a:prstGeom prst="ellipse">
                  <a:avLst/>
                </a:prstGeom>
                <a:blipFill dpi="0" rotWithShape="1">
                  <a:blip r:embed="rId3"/>
                  <a:srcRect/>
                  <a:tile tx="0" ty="0" sx="100000" sy="100000" flip="none" algn="tl"/>
                </a:blip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7518" name="Oval 503"/>
                <p:cNvSpPr>
                  <a:spLocks noChangeArrowheads="1"/>
                </p:cNvSpPr>
                <p:nvPr/>
              </p:nvSpPr>
              <p:spPr bwMode="auto">
                <a:xfrm>
                  <a:off x="984" y="2704"/>
                  <a:ext cx="272" cy="288"/>
                </a:xfrm>
                <a:prstGeom prst="ellips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7519" name="Oval 504"/>
                <p:cNvSpPr>
                  <a:spLocks noChangeArrowheads="1"/>
                </p:cNvSpPr>
                <p:nvPr/>
              </p:nvSpPr>
              <p:spPr bwMode="auto">
                <a:xfrm>
                  <a:off x="1032" y="2736"/>
                  <a:ext cx="192" cy="208"/>
                </a:xfrm>
                <a:prstGeom prst="ellips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7520" name="Oval 505"/>
                <p:cNvSpPr>
                  <a:spLocks noChangeArrowheads="1"/>
                </p:cNvSpPr>
                <p:nvPr/>
              </p:nvSpPr>
              <p:spPr bwMode="auto">
                <a:xfrm>
                  <a:off x="1080" y="2768"/>
                  <a:ext cx="112" cy="128"/>
                </a:xfrm>
                <a:prstGeom prst="ellips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7490" name="Group 506"/>
              <p:cNvGrpSpPr>
                <a:grpSpLocks/>
              </p:cNvGrpSpPr>
              <p:nvPr/>
            </p:nvGrpSpPr>
            <p:grpSpPr bwMode="auto">
              <a:xfrm rot="1058693">
                <a:off x="923" y="2968"/>
                <a:ext cx="1937" cy="864"/>
                <a:chOff x="672" y="997"/>
                <a:chExt cx="2952" cy="2163"/>
              </a:xfrm>
            </p:grpSpPr>
            <p:sp>
              <p:nvSpPr>
                <p:cNvPr id="17511" name="Freeform 507" descr="Дуб"/>
                <p:cNvSpPr>
                  <a:spLocks/>
                </p:cNvSpPr>
                <p:nvPr/>
              </p:nvSpPr>
              <p:spPr bwMode="auto">
                <a:xfrm>
                  <a:off x="672" y="997"/>
                  <a:ext cx="2952" cy="2163"/>
                </a:xfrm>
                <a:custGeom>
                  <a:avLst/>
                  <a:gdLst>
                    <a:gd name="T0" fmla="*/ 344 w 2952"/>
                    <a:gd name="T1" fmla="*/ 1675 h 2163"/>
                    <a:gd name="T2" fmla="*/ 2184 w 2952"/>
                    <a:gd name="T3" fmla="*/ 267 h 2163"/>
                    <a:gd name="T4" fmla="*/ 2504 w 2952"/>
                    <a:gd name="T5" fmla="*/ 75 h 2163"/>
                    <a:gd name="T6" fmla="*/ 2696 w 2952"/>
                    <a:gd name="T7" fmla="*/ 27 h 2163"/>
                    <a:gd name="T8" fmla="*/ 2792 w 2952"/>
                    <a:gd name="T9" fmla="*/ 91 h 2163"/>
                    <a:gd name="T10" fmla="*/ 2824 w 2952"/>
                    <a:gd name="T11" fmla="*/ 187 h 2163"/>
                    <a:gd name="T12" fmla="*/ 2584 w 2952"/>
                    <a:gd name="T13" fmla="*/ 459 h 2163"/>
                    <a:gd name="T14" fmla="*/ 616 w 2952"/>
                    <a:gd name="T15" fmla="*/ 1947 h 2163"/>
                    <a:gd name="T16" fmla="*/ 632 w 2952"/>
                    <a:gd name="T17" fmla="*/ 1755 h 2163"/>
                    <a:gd name="T18" fmla="*/ 344 w 2952"/>
                    <a:gd name="T19" fmla="*/ 1675 h 2163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952"/>
                    <a:gd name="T31" fmla="*/ 0 h 2163"/>
                    <a:gd name="T32" fmla="*/ 2952 w 2952"/>
                    <a:gd name="T33" fmla="*/ 2163 h 2163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952" h="2163">
                      <a:moveTo>
                        <a:pt x="344" y="1675"/>
                      </a:moveTo>
                      <a:cubicBezTo>
                        <a:pt x="603" y="1427"/>
                        <a:pt x="1824" y="534"/>
                        <a:pt x="2184" y="267"/>
                      </a:cubicBezTo>
                      <a:cubicBezTo>
                        <a:pt x="2544" y="0"/>
                        <a:pt x="2419" y="115"/>
                        <a:pt x="2504" y="75"/>
                      </a:cubicBezTo>
                      <a:cubicBezTo>
                        <a:pt x="2589" y="35"/>
                        <a:pt x="2648" y="24"/>
                        <a:pt x="2696" y="27"/>
                      </a:cubicBezTo>
                      <a:cubicBezTo>
                        <a:pt x="2744" y="30"/>
                        <a:pt x="2771" y="64"/>
                        <a:pt x="2792" y="91"/>
                      </a:cubicBezTo>
                      <a:cubicBezTo>
                        <a:pt x="2813" y="118"/>
                        <a:pt x="2859" y="126"/>
                        <a:pt x="2824" y="187"/>
                      </a:cubicBezTo>
                      <a:cubicBezTo>
                        <a:pt x="2789" y="248"/>
                        <a:pt x="2952" y="166"/>
                        <a:pt x="2584" y="459"/>
                      </a:cubicBezTo>
                      <a:cubicBezTo>
                        <a:pt x="2216" y="752"/>
                        <a:pt x="941" y="1731"/>
                        <a:pt x="616" y="1947"/>
                      </a:cubicBezTo>
                      <a:cubicBezTo>
                        <a:pt x="291" y="2163"/>
                        <a:pt x="677" y="1800"/>
                        <a:pt x="632" y="1755"/>
                      </a:cubicBezTo>
                      <a:cubicBezTo>
                        <a:pt x="587" y="1710"/>
                        <a:pt x="0" y="1984"/>
                        <a:pt x="344" y="1675"/>
                      </a:cubicBezTo>
                      <a:close/>
                    </a:path>
                  </a:pathLst>
                </a:custGeom>
                <a:blipFill dpi="0" rotWithShape="1">
                  <a:blip r:embed="rId3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512" name="Oval 508" descr="Дуб"/>
                <p:cNvSpPr>
                  <a:spLocks noChangeArrowheads="1"/>
                </p:cNvSpPr>
                <p:nvPr/>
              </p:nvSpPr>
              <p:spPr bwMode="auto">
                <a:xfrm>
                  <a:off x="920" y="2640"/>
                  <a:ext cx="432" cy="400"/>
                </a:xfrm>
                <a:prstGeom prst="ellipse">
                  <a:avLst/>
                </a:prstGeom>
                <a:blipFill dpi="0" rotWithShape="1">
                  <a:blip r:embed="rId3"/>
                  <a:srcRect/>
                  <a:tile tx="0" ty="0" sx="100000" sy="100000" flip="none" algn="tl"/>
                </a:blip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7513" name="Oval 509"/>
                <p:cNvSpPr>
                  <a:spLocks noChangeArrowheads="1"/>
                </p:cNvSpPr>
                <p:nvPr/>
              </p:nvSpPr>
              <p:spPr bwMode="auto">
                <a:xfrm>
                  <a:off x="984" y="2704"/>
                  <a:ext cx="272" cy="288"/>
                </a:xfrm>
                <a:prstGeom prst="ellips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7514" name="Oval 510"/>
                <p:cNvSpPr>
                  <a:spLocks noChangeArrowheads="1"/>
                </p:cNvSpPr>
                <p:nvPr/>
              </p:nvSpPr>
              <p:spPr bwMode="auto">
                <a:xfrm>
                  <a:off x="1032" y="2736"/>
                  <a:ext cx="192" cy="208"/>
                </a:xfrm>
                <a:prstGeom prst="ellips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7515" name="Oval 511"/>
                <p:cNvSpPr>
                  <a:spLocks noChangeArrowheads="1"/>
                </p:cNvSpPr>
                <p:nvPr/>
              </p:nvSpPr>
              <p:spPr bwMode="auto">
                <a:xfrm>
                  <a:off x="1080" y="2768"/>
                  <a:ext cx="112" cy="128"/>
                </a:xfrm>
                <a:prstGeom prst="ellips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7491" name="Group 512"/>
              <p:cNvGrpSpPr>
                <a:grpSpLocks/>
              </p:cNvGrpSpPr>
              <p:nvPr/>
            </p:nvGrpSpPr>
            <p:grpSpPr bwMode="auto">
              <a:xfrm rot="1058693">
                <a:off x="1171" y="3048"/>
                <a:ext cx="1937" cy="864"/>
                <a:chOff x="672" y="997"/>
                <a:chExt cx="2952" cy="2163"/>
              </a:xfrm>
            </p:grpSpPr>
            <p:sp>
              <p:nvSpPr>
                <p:cNvPr id="17506" name="Freeform 513" descr="Дуб"/>
                <p:cNvSpPr>
                  <a:spLocks/>
                </p:cNvSpPr>
                <p:nvPr/>
              </p:nvSpPr>
              <p:spPr bwMode="auto">
                <a:xfrm>
                  <a:off x="672" y="997"/>
                  <a:ext cx="2952" cy="2163"/>
                </a:xfrm>
                <a:custGeom>
                  <a:avLst/>
                  <a:gdLst>
                    <a:gd name="T0" fmla="*/ 344 w 2952"/>
                    <a:gd name="T1" fmla="*/ 1675 h 2163"/>
                    <a:gd name="T2" fmla="*/ 2184 w 2952"/>
                    <a:gd name="T3" fmla="*/ 267 h 2163"/>
                    <a:gd name="T4" fmla="*/ 2504 w 2952"/>
                    <a:gd name="T5" fmla="*/ 75 h 2163"/>
                    <a:gd name="T6" fmla="*/ 2696 w 2952"/>
                    <a:gd name="T7" fmla="*/ 27 h 2163"/>
                    <a:gd name="T8" fmla="*/ 2792 w 2952"/>
                    <a:gd name="T9" fmla="*/ 91 h 2163"/>
                    <a:gd name="T10" fmla="*/ 2824 w 2952"/>
                    <a:gd name="T11" fmla="*/ 187 h 2163"/>
                    <a:gd name="T12" fmla="*/ 2584 w 2952"/>
                    <a:gd name="T13" fmla="*/ 459 h 2163"/>
                    <a:gd name="T14" fmla="*/ 616 w 2952"/>
                    <a:gd name="T15" fmla="*/ 1947 h 2163"/>
                    <a:gd name="T16" fmla="*/ 632 w 2952"/>
                    <a:gd name="T17" fmla="*/ 1755 h 2163"/>
                    <a:gd name="T18" fmla="*/ 344 w 2952"/>
                    <a:gd name="T19" fmla="*/ 1675 h 2163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952"/>
                    <a:gd name="T31" fmla="*/ 0 h 2163"/>
                    <a:gd name="T32" fmla="*/ 2952 w 2952"/>
                    <a:gd name="T33" fmla="*/ 2163 h 2163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952" h="2163">
                      <a:moveTo>
                        <a:pt x="344" y="1675"/>
                      </a:moveTo>
                      <a:cubicBezTo>
                        <a:pt x="603" y="1427"/>
                        <a:pt x="1824" y="534"/>
                        <a:pt x="2184" y="267"/>
                      </a:cubicBezTo>
                      <a:cubicBezTo>
                        <a:pt x="2544" y="0"/>
                        <a:pt x="2419" y="115"/>
                        <a:pt x="2504" y="75"/>
                      </a:cubicBezTo>
                      <a:cubicBezTo>
                        <a:pt x="2589" y="35"/>
                        <a:pt x="2648" y="24"/>
                        <a:pt x="2696" y="27"/>
                      </a:cubicBezTo>
                      <a:cubicBezTo>
                        <a:pt x="2744" y="30"/>
                        <a:pt x="2771" y="64"/>
                        <a:pt x="2792" y="91"/>
                      </a:cubicBezTo>
                      <a:cubicBezTo>
                        <a:pt x="2813" y="118"/>
                        <a:pt x="2859" y="126"/>
                        <a:pt x="2824" y="187"/>
                      </a:cubicBezTo>
                      <a:cubicBezTo>
                        <a:pt x="2789" y="248"/>
                        <a:pt x="2952" y="166"/>
                        <a:pt x="2584" y="459"/>
                      </a:cubicBezTo>
                      <a:cubicBezTo>
                        <a:pt x="2216" y="752"/>
                        <a:pt x="941" y="1731"/>
                        <a:pt x="616" y="1947"/>
                      </a:cubicBezTo>
                      <a:cubicBezTo>
                        <a:pt x="291" y="2163"/>
                        <a:pt x="677" y="1800"/>
                        <a:pt x="632" y="1755"/>
                      </a:cubicBezTo>
                      <a:cubicBezTo>
                        <a:pt x="587" y="1710"/>
                        <a:pt x="0" y="1984"/>
                        <a:pt x="344" y="1675"/>
                      </a:cubicBezTo>
                      <a:close/>
                    </a:path>
                  </a:pathLst>
                </a:custGeom>
                <a:blipFill dpi="0" rotWithShape="1">
                  <a:blip r:embed="rId3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507" name="Oval 514" descr="Дуб"/>
                <p:cNvSpPr>
                  <a:spLocks noChangeArrowheads="1"/>
                </p:cNvSpPr>
                <p:nvPr/>
              </p:nvSpPr>
              <p:spPr bwMode="auto">
                <a:xfrm>
                  <a:off x="920" y="2640"/>
                  <a:ext cx="432" cy="400"/>
                </a:xfrm>
                <a:prstGeom prst="ellipse">
                  <a:avLst/>
                </a:prstGeom>
                <a:blipFill dpi="0" rotWithShape="1">
                  <a:blip r:embed="rId3"/>
                  <a:srcRect/>
                  <a:tile tx="0" ty="0" sx="100000" sy="100000" flip="none" algn="tl"/>
                </a:blip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7508" name="Oval 515"/>
                <p:cNvSpPr>
                  <a:spLocks noChangeArrowheads="1"/>
                </p:cNvSpPr>
                <p:nvPr/>
              </p:nvSpPr>
              <p:spPr bwMode="auto">
                <a:xfrm>
                  <a:off x="984" y="2704"/>
                  <a:ext cx="272" cy="288"/>
                </a:xfrm>
                <a:prstGeom prst="ellips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7509" name="Oval 516"/>
                <p:cNvSpPr>
                  <a:spLocks noChangeArrowheads="1"/>
                </p:cNvSpPr>
                <p:nvPr/>
              </p:nvSpPr>
              <p:spPr bwMode="auto">
                <a:xfrm>
                  <a:off x="1032" y="2736"/>
                  <a:ext cx="192" cy="208"/>
                </a:xfrm>
                <a:prstGeom prst="ellips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7510" name="Oval 517"/>
                <p:cNvSpPr>
                  <a:spLocks noChangeArrowheads="1"/>
                </p:cNvSpPr>
                <p:nvPr/>
              </p:nvSpPr>
              <p:spPr bwMode="auto">
                <a:xfrm>
                  <a:off x="1080" y="2768"/>
                  <a:ext cx="112" cy="128"/>
                </a:xfrm>
                <a:prstGeom prst="ellips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7492" name="Group 518"/>
              <p:cNvGrpSpPr>
                <a:grpSpLocks/>
              </p:cNvGrpSpPr>
              <p:nvPr/>
            </p:nvGrpSpPr>
            <p:grpSpPr bwMode="auto">
              <a:xfrm rot="1058693">
                <a:off x="1387" y="3128"/>
                <a:ext cx="1937" cy="864"/>
                <a:chOff x="672" y="997"/>
                <a:chExt cx="2952" cy="2163"/>
              </a:xfrm>
            </p:grpSpPr>
            <p:sp>
              <p:nvSpPr>
                <p:cNvPr id="17501" name="Freeform 519" descr="Дуб"/>
                <p:cNvSpPr>
                  <a:spLocks/>
                </p:cNvSpPr>
                <p:nvPr/>
              </p:nvSpPr>
              <p:spPr bwMode="auto">
                <a:xfrm>
                  <a:off x="672" y="997"/>
                  <a:ext cx="2952" cy="2163"/>
                </a:xfrm>
                <a:custGeom>
                  <a:avLst/>
                  <a:gdLst>
                    <a:gd name="T0" fmla="*/ 344 w 2952"/>
                    <a:gd name="T1" fmla="*/ 1675 h 2163"/>
                    <a:gd name="T2" fmla="*/ 2184 w 2952"/>
                    <a:gd name="T3" fmla="*/ 267 h 2163"/>
                    <a:gd name="T4" fmla="*/ 2504 w 2952"/>
                    <a:gd name="T5" fmla="*/ 75 h 2163"/>
                    <a:gd name="T6" fmla="*/ 2696 w 2952"/>
                    <a:gd name="T7" fmla="*/ 27 h 2163"/>
                    <a:gd name="T8" fmla="*/ 2792 w 2952"/>
                    <a:gd name="T9" fmla="*/ 91 h 2163"/>
                    <a:gd name="T10" fmla="*/ 2824 w 2952"/>
                    <a:gd name="T11" fmla="*/ 187 h 2163"/>
                    <a:gd name="T12" fmla="*/ 2584 w 2952"/>
                    <a:gd name="T13" fmla="*/ 459 h 2163"/>
                    <a:gd name="T14" fmla="*/ 616 w 2952"/>
                    <a:gd name="T15" fmla="*/ 1947 h 2163"/>
                    <a:gd name="T16" fmla="*/ 632 w 2952"/>
                    <a:gd name="T17" fmla="*/ 1755 h 2163"/>
                    <a:gd name="T18" fmla="*/ 344 w 2952"/>
                    <a:gd name="T19" fmla="*/ 1675 h 2163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952"/>
                    <a:gd name="T31" fmla="*/ 0 h 2163"/>
                    <a:gd name="T32" fmla="*/ 2952 w 2952"/>
                    <a:gd name="T33" fmla="*/ 2163 h 2163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952" h="2163">
                      <a:moveTo>
                        <a:pt x="344" y="1675"/>
                      </a:moveTo>
                      <a:cubicBezTo>
                        <a:pt x="603" y="1427"/>
                        <a:pt x="1824" y="534"/>
                        <a:pt x="2184" y="267"/>
                      </a:cubicBezTo>
                      <a:cubicBezTo>
                        <a:pt x="2544" y="0"/>
                        <a:pt x="2419" y="115"/>
                        <a:pt x="2504" y="75"/>
                      </a:cubicBezTo>
                      <a:cubicBezTo>
                        <a:pt x="2589" y="35"/>
                        <a:pt x="2648" y="24"/>
                        <a:pt x="2696" y="27"/>
                      </a:cubicBezTo>
                      <a:cubicBezTo>
                        <a:pt x="2744" y="30"/>
                        <a:pt x="2771" y="64"/>
                        <a:pt x="2792" y="91"/>
                      </a:cubicBezTo>
                      <a:cubicBezTo>
                        <a:pt x="2813" y="118"/>
                        <a:pt x="2859" y="126"/>
                        <a:pt x="2824" y="187"/>
                      </a:cubicBezTo>
                      <a:cubicBezTo>
                        <a:pt x="2789" y="248"/>
                        <a:pt x="2952" y="166"/>
                        <a:pt x="2584" y="459"/>
                      </a:cubicBezTo>
                      <a:cubicBezTo>
                        <a:pt x="2216" y="752"/>
                        <a:pt x="941" y="1731"/>
                        <a:pt x="616" y="1947"/>
                      </a:cubicBezTo>
                      <a:cubicBezTo>
                        <a:pt x="291" y="2163"/>
                        <a:pt x="677" y="1800"/>
                        <a:pt x="632" y="1755"/>
                      </a:cubicBezTo>
                      <a:cubicBezTo>
                        <a:pt x="587" y="1710"/>
                        <a:pt x="0" y="1984"/>
                        <a:pt x="344" y="1675"/>
                      </a:cubicBezTo>
                      <a:close/>
                    </a:path>
                  </a:pathLst>
                </a:custGeom>
                <a:blipFill dpi="0" rotWithShape="1">
                  <a:blip r:embed="rId3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502" name="Oval 520" descr="Дуб"/>
                <p:cNvSpPr>
                  <a:spLocks noChangeArrowheads="1"/>
                </p:cNvSpPr>
                <p:nvPr/>
              </p:nvSpPr>
              <p:spPr bwMode="auto">
                <a:xfrm>
                  <a:off x="920" y="2640"/>
                  <a:ext cx="432" cy="400"/>
                </a:xfrm>
                <a:prstGeom prst="ellipse">
                  <a:avLst/>
                </a:prstGeom>
                <a:blipFill dpi="0" rotWithShape="1">
                  <a:blip r:embed="rId3"/>
                  <a:srcRect/>
                  <a:tile tx="0" ty="0" sx="100000" sy="100000" flip="none" algn="tl"/>
                </a:blip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7503" name="Oval 521"/>
                <p:cNvSpPr>
                  <a:spLocks noChangeArrowheads="1"/>
                </p:cNvSpPr>
                <p:nvPr/>
              </p:nvSpPr>
              <p:spPr bwMode="auto">
                <a:xfrm>
                  <a:off x="984" y="2704"/>
                  <a:ext cx="272" cy="288"/>
                </a:xfrm>
                <a:prstGeom prst="ellips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7504" name="Oval 522"/>
                <p:cNvSpPr>
                  <a:spLocks noChangeArrowheads="1"/>
                </p:cNvSpPr>
                <p:nvPr/>
              </p:nvSpPr>
              <p:spPr bwMode="auto">
                <a:xfrm>
                  <a:off x="1032" y="2736"/>
                  <a:ext cx="192" cy="208"/>
                </a:xfrm>
                <a:prstGeom prst="ellips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7505" name="Oval 523"/>
                <p:cNvSpPr>
                  <a:spLocks noChangeArrowheads="1"/>
                </p:cNvSpPr>
                <p:nvPr/>
              </p:nvSpPr>
              <p:spPr bwMode="auto">
                <a:xfrm>
                  <a:off x="1080" y="2768"/>
                  <a:ext cx="112" cy="128"/>
                </a:xfrm>
                <a:prstGeom prst="ellips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7493" name="Group 524"/>
              <p:cNvGrpSpPr>
                <a:grpSpLocks/>
              </p:cNvGrpSpPr>
              <p:nvPr/>
            </p:nvGrpSpPr>
            <p:grpSpPr bwMode="auto">
              <a:xfrm rot="1201705">
                <a:off x="1608" y="3232"/>
                <a:ext cx="1936" cy="864"/>
                <a:chOff x="672" y="997"/>
                <a:chExt cx="2952" cy="2163"/>
              </a:xfrm>
            </p:grpSpPr>
            <p:sp>
              <p:nvSpPr>
                <p:cNvPr id="17496" name="Freeform 525" descr="Дуб"/>
                <p:cNvSpPr>
                  <a:spLocks/>
                </p:cNvSpPr>
                <p:nvPr/>
              </p:nvSpPr>
              <p:spPr bwMode="auto">
                <a:xfrm>
                  <a:off x="672" y="997"/>
                  <a:ext cx="2952" cy="2163"/>
                </a:xfrm>
                <a:custGeom>
                  <a:avLst/>
                  <a:gdLst>
                    <a:gd name="T0" fmla="*/ 344 w 2952"/>
                    <a:gd name="T1" fmla="*/ 1675 h 2163"/>
                    <a:gd name="T2" fmla="*/ 2184 w 2952"/>
                    <a:gd name="T3" fmla="*/ 267 h 2163"/>
                    <a:gd name="T4" fmla="*/ 2504 w 2952"/>
                    <a:gd name="T5" fmla="*/ 75 h 2163"/>
                    <a:gd name="T6" fmla="*/ 2696 w 2952"/>
                    <a:gd name="T7" fmla="*/ 27 h 2163"/>
                    <a:gd name="T8" fmla="*/ 2792 w 2952"/>
                    <a:gd name="T9" fmla="*/ 91 h 2163"/>
                    <a:gd name="T10" fmla="*/ 2824 w 2952"/>
                    <a:gd name="T11" fmla="*/ 187 h 2163"/>
                    <a:gd name="T12" fmla="*/ 2584 w 2952"/>
                    <a:gd name="T13" fmla="*/ 459 h 2163"/>
                    <a:gd name="T14" fmla="*/ 616 w 2952"/>
                    <a:gd name="T15" fmla="*/ 1947 h 2163"/>
                    <a:gd name="T16" fmla="*/ 632 w 2952"/>
                    <a:gd name="T17" fmla="*/ 1755 h 2163"/>
                    <a:gd name="T18" fmla="*/ 344 w 2952"/>
                    <a:gd name="T19" fmla="*/ 1675 h 2163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952"/>
                    <a:gd name="T31" fmla="*/ 0 h 2163"/>
                    <a:gd name="T32" fmla="*/ 2952 w 2952"/>
                    <a:gd name="T33" fmla="*/ 2163 h 2163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952" h="2163">
                      <a:moveTo>
                        <a:pt x="344" y="1675"/>
                      </a:moveTo>
                      <a:cubicBezTo>
                        <a:pt x="603" y="1427"/>
                        <a:pt x="1824" y="534"/>
                        <a:pt x="2184" y="267"/>
                      </a:cubicBezTo>
                      <a:cubicBezTo>
                        <a:pt x="2544" y="0"/>
                        <a:pt x="2419" y="115"/>
                        <a:pt x="2504" y="75"/>
                      </a:cubicBezTo>
                      <a:cubicBezTo>
                        <a:pt x="2589" y="35"/>
                        <a:pt x="2648" y="24"/>
                        <a:pt x="2696" y="27"/>
                      </a:cubicBezTo>
                      <a:cubicBezTo>
                        <a:pt x="2744" y="30"/>
                        <a:pt x="2771" y="64"/>
                        <a:pt x="2792" y="91"/>
                      </a:cubicBezTo>
                      <a:cubicBezTo>
                        <a:pt x="2813" y="118"/>
                        <a:pt x="2859" y="126"/>
                        <a:pt x="2824" y="187"/>
                      </a:cubicBezTo>
                      <a:cubicBezTo>
                        <a:pt x="2789" y="248"/>
                        <a:pt x="2952" y="166"/>
                        <a:pt x="2584" y="459"/>
                      </a:cubicBezTo>
                      <a:cubicBezTo>
                        <a:pt x="2216" y="752"/>
                        <a:pt x="941" y="1731"/>
                        <a:pt x="616" y="1947"/>
                      </a:cubicBezTo>
                      <a:cubicBezTo>
                        <a:pt x="291" y="2163"/>
                        <a:pt x="677" y="1800"/>
                        <a:pt x="632" y="1755"/>
                      </a:cubicBezTo>
                      <a:cubicBezTo>
                        <a:pt x="587" y="1710"/>
                        <a:pt x="0" y="1984"/>
                        <a:pt x="344" y="1675"/>
                      </a:cubicBezTo>
                      <a:close/>
                    </a:path>
                  </a:pathLst>
                </a:custGeom>
                <a:blipFill dpi="0" rotWithShape="1">
                  <a:blip r:embed="rId3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497" name="Oval 526" descr="Дуб"/>
                <p:cNvSpPr>
                  <a:spLocks noChangeArrowheads="1"/>
                </p:cNvSpPr>
                <p:nvPr/>
              </p:nvSpPr>
              <p:spPr bwMode="auto">
                <a:xfrm>
                  <a:off x="920" y="2640"/>
                  <a:ext cx="432" cy="400"/>
                </a:xfrm>
                <a:prstGeom prst="ellipse">
                  <a:avLst/>
                </a:prstGeom>
                <a:blipFill dpi="0" rotWithShape="1">
                  <a:blip r:embed="rId3"/>
                  <a:srcRect/>
                  <a:tile tx="0" ty="0" sx="100000" sy="100000" flip="none" algn="tl"/>
                </a:blip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7498" name="Oval 527"/>
                <p:cNvSpPr>
                  <a:spLocks noChangeArrowheads="1"/>
                </p:cNvSpPr>
                <p:nvPr/>
              </p:nvSpPr>
              <p:spPr bwMode="auto">
                <a:xfrm>
                  <a:off x="984" y="2704"/>
                  <a:ext cx="272" cy="288"/>
                </a:xfrm>
                <a:prstGeom prst="ellips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7499" name="Oval 528"/>
                <p:cNvSpPr>
                  <a:spLocks noChangeArrowheads="1"/>
                </p:cNvSpPr>
                <p:nvPr/>
              </p:nvSpPr>
              <p:spPr bwMode="auto">
                <a:xfrm>
                  <a:off x="1032" y="2736"/>
                  <a:ext cx="192" cy="208"/>
                </a:xfrm>
                <a:prstGeom prst="ellips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7500" name="Oval 529"/>
                <p:cNvSpPr>
                  <a:spLocks noChangeArrowheads="1"/>
                </p:cNvSpPr>
                <p:nvPr/>
              </p:nvSpPr>
              <p:spPr bwMode="auto">
                <a:xfrm>
                  <a:off x="1080" y="2768"/>
                  <a:ext cx="112" cy="128"/>
                </a:xfrm>
                <a:prstGeom prst="ellips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sp>
            <p:nvSpPr>
              <p:cNvPr id="17494" name="Freeform 530" descr="Орех"/>
              <p:cNvSpPr>
                <a:spLocks/>
              </p:cNvSpPr>
              <p:nvPr/>
            </p:nvSpPr>
            <p:spPr bwMode="auto">
              <a:xfrm>
                <a:off x="2062" y="3124"/>
                <a:ext cx="1059" cy="576"/>
              </a:xfrm>
              <a:custGeom>
                <a:avLst/>
                <a:gdLst>
                  <a:gd name="T0" fmla="*/ 4292 w 528"/>
                  <a:gd name="T1" fmla="*/ 0 h 336"/>
                  <a:gd name="T2" fmla="*/ 68937 w 528"/>
                  <a:gd name="T3" fmla="*/ 13829 h 336"/>
                  <a:gd name="T4" fmla="*/ 65040 w 528"/>
                  <a:gd name="T5" fmla="*/ 14614 h 336"/>
                  <a:gd name="T6" fmla="*/ 33663 w 528"/>
                  <a:gd name="T7" fmla="*/ 7965 h 336"/>
                  <a:gd name="T8" fmla="*/ 25053 w 528"/>
                  <a:gd name="T9" fmla="*/ 5613 h 336"/>
                  <a:gd name="T10" fmla="*/ 0 w 528"/>
                  <a:gd name="T11" fmla="*/ 785 h 336"/>
                  <a:gd name="T12" fmla="*/ 4292 w 528"/>
                  <a:gd name="T13" fmla="*/ 0 h 3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528"/>
                  <a:gd name="T22" fmla="*/ 0 h 336"/>
                  <a:gd name="T23" fmla="*/ 528 w 528"/>
                  <a:gd name="T24" fmla="*/ 336 h 3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528" h="336">
                    <a:moveTo>
                      <a:pt x="33" y="0"/>
                    </a:moveTo>
                    <a:lnTo>
                      <a:pt x="528" y="318"/>
                    </a:lnTo>
                    <a:lnTo>
                      <a:pt x="498" y="336"/>
                    </a:lnTo>
                    <a:lnTo>
                      <a:pt x="258" y="183"/>
                    </a:lnTo>
                    <a:lnTo>
                      <a:pt x="192" y="129"/>
                    </a:lnTo>
                    <a:lnTo>
                      <a:pt x="0" y="18"/>
                    </a:lnTo>
                    <a:lnTo>
                      <a:pt x="33" y="0"/>
                    </a:lnTo>
                    <a:close/>
                  </a:path>
                </a:pathLst>
              </a:custGeom>
              <a:blipFill dpi="0" rotWithShape="1">
                <a:blip r:embed="rId4"/>
                <a:srcRect/>
                <a:tile tx="0" ty="0" sx="100000" sy="100000" flip="none" algn="tl"/>
              </a:blipFill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495" name="Freeform 531" descr="Орех"/>
              <p:cNvSpPr>
                <a:spLocks/>
              </p:cNvSpPr>
              <p:nvPr/>
            </p:nvSpPr>
            <p:spPr bwMode="auto">
              <a:xfrm>
                <a:off x="1296" y="3222"/>
                <a:ext cx="1059" cy="576"/>
              </a:xfrm>
              <a:custGeom>
                <a:avLst/>
                <a:gdLst>
                  <a:gd name="T0" fmla="*/ 4292 w 528"/>
                  <a:gd name="T1" fmla="*/ 0 h 336"/>
                  <a:gd name="T2" fmla="*/ 68937 w 528"/>
                  <a:gd name="T3" fmla="*/ 13829 h 336"/>
                  <a:gd name="T4" fmla="*/ 65040 w 528"/>
                  <a:gd name="T5" fmla="*/ 14614 h 336"/>
                  <a:gd name="T6" fmla="*/ 33663 w 528"/>
                  <a:gd name="T7" fmla="*/ 7965 h 336"/>
                  <a:gd name="T8" fmla="*/ 25053 w 528"/>
                  <a:gd name="T9" fmla="*/ 5613 h 336"/>
                  <a:gd name="T10" fmla="*/ 0 w 528"/>
                  <a:gd name="T11" fmla="*/ 785 h 336"/>
                  <a:gd name="T12" fmla="*/ 4292 w 528"/>
                  <a:gd name="T13" fmla="*/ 0 h 3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528"/>
                  <a:gd name="T22" fmla="*/ 0 h 336"/>
                  <a:gd name="T23" fmla="*/ 528 w 528"/>
                  <a:gd name="T24" fmla="*/ 336 h 3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528" h="336">
                    <a:moveTo>
                      <a:pt x="33" y="0"/>
                    </a:moveTo>
                    <a:lnTo>
                      <a:pt x="528" y="318"/>
                    </a:lnTo>
                    <a:lnTo>
                      <a:pt x="498" y="336"/>
                    </a:lnTo>
                    <a:lnTo>
                      <a:pt x="258" y="183"/>
                    </a:lnTo>
                    <a:lnTo>
                      <a:pt x="192" y="129"/>
                    </a:lnTo>
                    <a:lnTo>
                      <a:pt x="0" y="18"/>
                    </a:lnTo>
                    <a:lnTo>
                      <a:pt x="33" y="0"/>
                    </a:lnTo>
                    <a:close/>
                  </a:path>
                </a:pathLst>
              </a:custGeom>
              <a:blipFill dpi="0" rotWithShape="1">
                <a:blip r:embed="rId4"/>
                <a:srcRect/>
                <a:tile tx="0" ty="0" sx="100000" sy="100000" flip="none" algn="tl"/>
              </a:blipFill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7423" name="Group 532"/>
            <p:cNvGrpSpPr>
              <a:grpSpLocks/>
            </p:cNvGrpSpPr>
            <p:nvPr/>
          </p:nvGrpSpPr>
          <p:grpSpPr bwMode="auto">
            <a:xfrm>
              <a:off x="2736" y="3592"/>
              <a:ext cx="2037" cy="728"/>
              <a:chOff x="691" y="2872"/>
              <a:chExt cx="2853" cy="1224"/>
            </a:xfrm>
          </p:grpSpPr>
          <p:grpSp>
            <p:nvGrpSpPr>
              <p:cNvPr id="17457" name="Group 533"/>
              <p:cNvGrpSpPr>
                <a:grpSpLocks/>
              </p:cNvGrpSpPr>
              <p:nvPr/>
            </p:nvGrpSpPr>
            <p:grpSpPr bwMode="auto">
              <a:xfrm rot="1058693">
                <a:off x="691" y="2872"/>
                <a:ext cx="1937" cy="864"/>
                <a:chOff x="672" y="997"/>
                <a:chExt cx="2952" cy="2163"/>
              </a:xfrm>
            </p:grpSpPr>
            <p:sp>
              <p:nvSpPr>
                <p:cNvPr id="17484" name="Freeform 534" descr="Дуб"/>
                <p:cNvSpPr>
                  <a:spLocks/>
                </p:cNvSpPr>
                <p:nvPr/>
              </p:nvSpPr>
              <p:spPr bwMode="auto">
                <a:xfrm>
                  <a:off x="672" y="997"/>
                  <a:ext cx="2952" cy="2163"/>
                </a:xfrm>
                <a:custGeom>
                  <a:avLst/>
                  <a:gdLst>
                    <a:gd name="T0" fmla="*/ 344 w 2952"/>
                    <a:gd name="T1" fmla="*/ 1675 h 2163"/>
                    <a:gd name="T2" fmla="*/ 2184 w 2952"/>
                    <a:gd name="T3" fmla="*/ 267 h 2163"/>
                    <a:gd name="T4" fmla="*/ 2504 w 2952"/>
                    <a:gd name="T5" fmla="*/ 75 h 2163"/>
                    <a:gd name="T6" fmla="*/ 2696 w 2952"/>
                    <a:gd name="T7" fmla="*/ 27 h 2163"/>
                    <a:gd name="T8" fmla="*/ 2792 w 2952"/>
                    <a:gd name="T9" fmla="*/ 91 h 2163"/>
                    <a:gd name="T10" fmla="*/ 2824 w 2952"/>
                    <a:gd name="T11" fmla="*/ 187 h 2163"/>
                    <a:gd name="T12" fmla="*/ 2584 w 2952"/>
                    <a:gd name="T13" fmla="*/ 459 h 2163"/>
                    <a:gd name="T14" fmla="*/ 616 w 2952"/>
                    <a:gd name="T15" fmla="*/ 1947 h 2163"/>
                    <a:gd name="T16" fmla="*/ 632 w 2952"/>
                    <a:gd name="T17" fmla="*/ 1755 h 2163"/>
                    <a:gd name="T18" fmla="*/ 344 w 2952"/>
                    <a:gd name="T19" fmla="*/ 1675 h 2163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952"/>
                    <a:gd name="T31" fmla="*/ 0 h 2163"/>
                    <a:gd name="T32" fmla="*/ 2952 w 2952"/>
                    <a:gd name="T33" fmla="*/ 2163 h 2163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952" h="2163">
                      <a:moveTo>
                        <a:pt x="344" y="1675"/>
                      </a:moveTo>
                      <a:cubicBezTo>
                        <a:pt x="603" y="1427"/>
                        <a:pt x="1824" y="534"/>
                        <a:pt x="2184" y="267"/>
                      </a:cubicBezTo>
                      <a:cubicBezTo>
                        <a:pt x="2544" y="0"/>
                        <a:pt x="2419" y="115"/>
                        <a:pt x="2504" y="75"/>
                      </a:cubicBezTo>
                      <a:cubicBezTo>
                        <a:pt x="2589" y="35"/>
                        <a:pt x="2648" y="24"/>
                        <a:pt x="2696" y="27"/>
                      </a:cubicBezTo>
                      <a:cubicBezTo>
                        <a:pt x="2744" y="30"/>
                        <a:pt x="2771" y="64"/>
                        <a:pt x="2792" y="91"/>
                      </a:cubicBezTo>
                      <a:cubicBezTo>
                        <a:pt x="2813" y="118"/>
                        <a:pt x="2859" y="126"/>
                        <a:pt x="2824" y="187"/>
                      </a:cubicBezTo>
                      <a:cubicBezTo>
                        <a:pt x="2789" y="248"/>
                        <a:pt x="2952" y="166"/>
                        <a:pt x="2584" y="459"/>
                      </a:cubicBezTo>
                      <a:cubicBezTo>
                        <a:pt x="2216" y="752"/>
                        <a:pt x="941" y="1731"/>
                        <a:pt x="616" y="1947"/>
                      </a:cubicBezTo>
                      <a:cubicBezTo>
                        <a:pt x="291" y="2163"/>
                        <a:pt x="677" y="1800"/>
                        <a:pt x="632" y="1755"/>
                      </a:cubicBezTo>
                      <a:cubicBezTo>
                        <a:pt x="587" y="1710"/>
                        <a:pt x="0" y="1984"/>
                        <a:pt x="344" y="1675"/>
                      </a:cubicBezTo>
                      <a:close/>
                    </a:path>
                  </a:pathLst>
                </a:custGeom>
                <a:blipFill dpi="0" rotWithShape="1">
                  <a:blip r:embed="rId3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485" name="Oval 535" descr="Дуб"/>
                <p:cNvSpPr>
                  <a:spLocks noChangeArrowheads="1"/>
                </p:cNvSpPr>
                <p:nvPr/>
              </p:nvSpPr>
              <p:spPr bwMode="auto">
                <a:xfrm>
                  <a:off x="920" y="2640"/>
                  <a:ext cx="432" cy="400"/>
                </a:xfrm>
                <a:prstGeom prst="ellipse">
                  <a:avLst/>
                </a:prstGeom>
                <a:blipFill dpi="0" rotWithShape="1">
                  <a:blip r:embed="rId3"/>
                  <a:srcRect/>
                  <a:tile tx="0" ty="0" sx="100000" sy="100000" flip="none" algn="tl"/>
                </a:blip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7486" name="Oval 536"/>
                <p:cNvSpPr>
                  <a:spLocks noChangeArrowheads="1"/>
                </p:cNvSpPr>
                <p:nvPr/>
              </p:nvSpPr>
              <p:spPr bwMode="auto">
                <a:xfrm>
                  <a:off x="984" y="2704"/>
                  <a:ext cx="272" cy="288"/>
                </a:xfrm>
                <a:prstGeom prst="ellips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7487" name="Oval 537"/>
                <p:cNvSpPr>
                  <a:spLocks noChangeArrowheads="1"/>
                </p:cNvSpPr>
                <p:nvPr/>
              </p:nvSpPr>
              <p:spPr bwMode="auto">
                <a:xfrm>
                  <a:off x="1032" y="2736"/>
                  <a:ext cx="192" cy="208"/>
                </a:xfrm>
                <a:prstGeom prst="ellips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7488" name="Oval 538"/>
                <p:cNvSpPr>
                  <a:spLocks noChangeArrowheads="1"/>
                </p:cNvSpPr>
                <p:nvPr/>
              </p:nvSpPr>
              <p:spPr bwMode="auto">
                <a:xfrm>
                  <a:off x="1080" y="2768"/>
                  <a:ext cx="112" cy="128"/>
                </a:xfrm>
                <a:prstGeom prst="ellips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7458" name="Group 539"/>
              <p:cNvGrpSpPr>
                <a:grpSpLocks/>
              </p:cNvGrpSpPr>
              <p:nvPr/>
            </p:nvGrpSpPr>
            <p:grpSpPr bwMode="auto">
              <a:xfrm rot="1058693">
                <a:off x="923" y="2968"/>
                <a:ext cx="1937" cy="864"/>
                <a:chOff x="672" y="997"/>
                <a:chExt cx="2952" cy="2163"/>
              </a:xfrm>
            </p:grpSpPr>
            <p:sp>
              <p:nvSpPr>
                <p:cNvPr id="17479" name="Freeform 540" descr="Дуб"/>
                <p:cNvSpPr>
                  <a:spLocks/>
                </p:cNvSpPr>
                <p:nvPr/>
              </p:nvSpPr>
              <p:spPr bwMode="auto">
                <a:xfrm>
                  <a:off x="672" y="997"/>
                  <a:ext cx="2952" cy="2163"/>
                </a:xfrm>
                <a:custGeom>
                  <a:avLst/>
                  <a:gdLst>
                    <a:gd name="T0" fmla="*/ 344 w 2952"/>
                    <a:gd name="T1" fmla="*/ 1675 h 2163"/>
                    <a:gd name="T2" fmla="*/ 2184 w 2952"/>
                    <a:gd name="T3" fmla="*/ 267 h 2163"/>
                    <a:gd name="T4" fmla="*/ 2504 w 2952"/>
                    <a:gd name="T5" fmla="*/ 75 h 2163"/>
                    <a:gd name="T6" fmla="*/ 2696 w 2952"/>
                    <a:gd name="T7" fmla="*/ 27 h 2163"/>
                    <a:gd name="T8" fmla="*/ 2792 w 2952"/>
                    <a:gd name="T9" fmla="*/ 91 h 2163"/>
                    <a:gd name="T10" fmla="*/ 2824 w 2952"/>
                    <a:gd name="T11" fmla="*/ 187 h 2163"/>
                    <a:gd name="T12" fmla="*/ 2584 w 2952"/>
                    <a:gd name="T13" fmla="*/ 459 h 2163"/>
                    <a:gd name="T14" fmla="*/ 616 w 2952"/>
                    <a:gd name="T15" fmla="*/ 1947 h 2163"/>
                    <a:gd name="T16" fmla="*/ 632 w 2952"/>
                    <a:gd name="T17" fmla="*/ 1755 h 2163"/>
                    <a:gd name="T18" fmla="*/ 344 w 2952"/>
                    <a:gd name="T19" fmla="*/ 1675 h 2163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952"/>
                    <a:gd name="T31" fmla="*/ 0 h 2163"/>
                    <a:gd name="T32" fmla="*/ 2952 w 2952"/>
                    <a:gd name="T33" fmla="*/ 2163 h 2163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952" h="2163">
                      <a:moveTo>
                        <a:pt x="344" y="1675"/>
                      </a:moveTo>
                      <a:cubicBezTo>
                        <a:pt x="603" y="1427"/>
                        <a:pt x="1824" y="534"/>
                        <a:pt x="2184" y="267"/>
                      </a:cubicBezTo>
                      <a:cubicBezTo>
                        <a:pt x="2544" y="0"/>
                        <a:pt x="2419" y="115"/>
                        <a:pt x="2504" y="75"/>
                      </a:cubicBezTo>
                      <a:cubicBezTo>
                        <a:pt x="2589" y="35"/>
                        <a:pt x="2648" y="24"/>
                        <a:pt x="2696" y="27"/>
                      </a:cubicBezTo>
                      <a:cubicBezTo>
                        <a:pt x="2744" y="30"/>
                        <a:pt x="2771" y="64"/>
                        <a:pt x="2792" y="91"/>
                      </a:cubicBezTo>
                      <a:cubicBezTo>
                        <a:pt x="2813" y="118"/>
                        <a:pt x="2859" y="126"/>
                        <a:pt x="2824" y="187"/>
                      </a:cubicBezTo>
                      <a:cubicBezTo>
                        <a:pt x="2789" y="248"/>
                        <a:pt x="2952" y="166"/>
                        <a:pt x="2584" y="459"/>
                      </a:cubicBezTo>
                      <a:cubicBezTo>
                        <a:pt x="2216" y="752"/>
                        <a:pt x="941" y="1731"/>
                        <a:pt x="616" y="1947"/>
                      </a:cubicBezTo>
                      <a:cubicBezTo>
                        <a:pt x="291" y="2163"/>
                        <a:pt x="677" y="1800"/>
                        <a:pt x="632" y="1755"/>
                      </a:cubicBezTo>
                      <a:cubicBezTo>
                        <a:pt x="587" y="1710"/>
                        <a:pt x="0" y="1984"/>
                        <a:pt x="344" y="1675"/>
                      </a:cubicBezTo>
                      <a:close/>
                    </a:path>
                  </a:pathLst>
                </a:custGeom>
                <a:blipFill dpi="0" rotWithShape="1">
                  <a:blip r:embed="rId3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480" name="Oval 541" descr="Дуб"/>
                <p:cNvSpPr>
                  <a:spLocks noChangeArrowheads="1"/>
                </p:cNvSpPr>
                <p:nvPr/>
              </p:nvSpPr>
              <p:spPr bwMode="auto">
                <a:xfrm>
                  <a:off x="920" y="2640"/>
                  <a:ext cx="432" cy="400"/>
                </a:xfrm>
                <a:prstGeom prst="ellipse">
                  <a:avLst/>
                </a:prstGeom>
                <a:blipFill dpi="0" rotWithShape="1">
                  <a:blip r:embed="rId3"/>
                  <a:srcRect/>
                  <a:tile tx="0" ty="0" sx="100000" sy="100000" flip="none" algn="tl"/>
                </a:blip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7481" name="Oval 542"/>
                <p:cNvSpPr>
                  <a:spLocks noChangeArrowheads="1"/>
                </p:cNvSpPr>
                <p:nvPr/>
              </p:nvSpPr>
              <p:spPr bwMode="auto">
                <a:xfrm>
                  <a:off x="984" y="2704"/>
                  <a:ext cx="272" cy="288"/>
                </a:xfrm>
                <a:prstGeom prst="ellips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7482" name="Oval 543"/>
                <p:cNvSpPr>
                  <a:spLocks noChangeArrowheads="1"/>
                </p:cNvSpPr>
                <p:nvPr/>
              </p:nvSpPr>
              <p:spPr bwMode="auto">
                <a:xfrm>
                  <a:off x="1032" y="2736"/>
                  <a:ext cx="192" cy="208"/>
                </a:xfrm>
                <a:prstGeom prst="ellips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7483" name="Oval 544"/>
                <p:cNvSpPr>
                  <a:spLocks noChangeArrowheads="1"/>
                </p:cNvSpPr>
                <p:nvPr/>
              </p:nvSpPr>
              <p:spPr bwMode="auto">
                <a:xfrm>
                  <a:off x="1080" y="2768"/>
                  <a:ext cx="112" cy="128"/>
                </a:xfrm>
                <a:prstGeom prst="ellips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7459" name="Group 545"/>
              <p:cNvGrpSpPr>
                <a:grpSpLocks/>
              </p:cNvGrpSpPr>
              <p:nvPr/>
            </p:nvGrpSpPr>
            <p:grpSpPr bwMode="auto">
              <a:xfrm rot="1058693">
                <a:off x="1171" y="3048"/>
                <a:ext cx="1937" cy="864"/>
                <a:chOff x="672" y="997"/>
                <a:chExt cx="2952" cy="2163"/>
              </a:xfrm>
            </p:grpSpPr>
            <p:sp>
              <p:nvSpPr>
                <p:cNvPr id="17474" name="Freeform 546" descr="Дуб"/>
                <p:cNvSpPr>
                  <a:spLocks/>
                </p:cNvSpPr>
                <p:nvPr/>
              </p:nvSpPr>
              <p:spPr bwMode="auto">
                <a:xfrm>
                  <a:off x="672" y="997"/>
                  <a:ext cx="2952" cy="2163"/>
                </a:xfrm>
                <a:custGeom>
                  <a:avLst/>
                  <a:gdLst>
                    <a:gd name="T0" fmla="*/ 344 w 2952"/>
                    <a:gd name="T1" fmla="*/ 1675 h 2163"/>
                    <a:gd name="T2" fmla="*/ 2184 w 2952"/>
                    <a:gd name="T3" fmla="*/ 267 h 2163"/>
                    <a:gd name="T4" fmla="*/ 2504 w 2952"/>
                    <a:gd name="T5" fmla="*/ 75 h 2163"/>
                    <a:gd name="T6" fmla="*/ 2696 w 2952"/>
                    <a:gd name="T7" fmla="*/ 27 h 2163"/>
                    <a:gd name="T8" fmla="*/ 2792 w 2952"/>
                    <a:gd name="T9" fmla="*/ 91 h 2163"/>
                    <a:gd name="T10" fmla="*/ 2824 w 2952"/>
                    <a:gd name="T11" fmla="*/ 187 h 2163"/>
                    <a:gd name="T12" fmla="*/ 2584 w 2952"/>
                    <a:gd name="T13" fmla="*/ 459 h 2163"/>
                    <a:gd name="T14" fmla="*/ 616 w 2952"/>
                    <a:gd name="T15" fmla="*/ 1947 h 2163"/>
                    <a:gd name="T16" fmla="*/ 632 w 2952"/>
                    <a:gd name="T17" fmla="*/ 1755 h 2163"/>
                    <a:gd name="T18" fmla="*/ 344 w 2952"/>
                    <a:gd name="T19" fmla="*/ 1675 h 2163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952"/>
                    <a:gd name="T31" fmla="*/ 0 h 2163"/>
                    <a:gd name="T32" fmla="*/ 2952 w 2952"/>
                    <a:gd name="T33" fmla="*/ 2163 h 2163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952" h="2163">
                      <a:moveTo>
                        <a:pt x="344" y="1675"/>
                      </a:moveTo>
                      <a:cubicBezTo>
                        <a:pt x="603" y="1427"/>
                        <a:pt x="1824" y="534"/>
                        <a:pt x="2184" y="267"/>
                      </a:cubicBezTo>
                      <a:cubicBezTo>
                        <a:pt x="2544" y="0"/>
                        <a:pt x="2419" y="115"/>
                        <a:pt x="2504" y="75"/>
                      </a:cubicBezTo>
                      <a:cubicBezTo>
                        <a:pt x="2589" y="35"/>
                        <a:pt x="2648" y="24"/>
                        <a:pt x="2696" y="27"/>
                      </a:cubicBezTo>
                      <a:cubicBezTo>
                        <a:pt x="2744" y="30"/>
                        <a:pt x="2771" y="64"/>
                        <a:pt x="2792" y="91"/>
                      </a:cubicBezTo>
                      <a:cubicBezTo>
                        <a:pt x="2813" y="118"/>
                        <a:pt x="2859" y="126"/>
                        <a:pt x="2824" y="187"/>
                      </a:cubicBezTo>
                      <a:cubicBezTo>
                        <a:pt x="2789" y="248"/>
                        <a:pt x="2952" y="166"/>
                        <a:pt x="2584" y="459"/>
                      </a:cubicBezTo>
                      <a:cubicBezTo>
                        <a:pt x="2216" y="752"/>
                        <a:pt x="941" y="1731"/>
                        <a:pt x="616" y="1947"/>
                      </a:cubicBezTo>
                      <a:cubicBezTo>
                        <a:pt x="291" y="2163"/>
                        <a:pt x="677" y="1800"/>
                        <a:pt x="632" y="1755"/>
                      </a:cubicBezTo>
                      <a:cubicBezTo>
                        <a:pt x="587" y="1710"/>
                        <a:pt x="0" y="1984"/>
                        <a:pt x="344" y="1675"/>
                      </a:cubicBezTo>
                      <a:close/>
                    </a:path>
                  </a:pathLst>
                </a:custGeom>
                <a:blipFill dpi="0" rotWithShape="1">
                  <a:blip r:embed="rId3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475" name="Oval 547" descr="Дуб"/>
                <p:cNvSpPr>
                  <a:spLocks noChangeArrowheads="1"/>
                </p:cNvSpPr>
                <p:nvPr/>
              </p:nvSpPr>
              <p:spPr bwMode="auto">
                <a:xfrm>
                  <a:off x="920" y="2640"/>
                  <a:ext cx="432" cy="400"/>
                </a:xfrm>
                <a:prstGeom prst="ellipse">
                  <a:avLst/>
                </a:prstGeom>
                <a:blipFill dpi="0" rotWithShape="1">
                  <a:blip r:embed="rId3"/>
                  <a:srcRect/>
                  <a:tile tx="0" ty="0" sx="100000" sy="100000" flip="none" algn="tl"/>
                </a:blip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7476" name="Oval 548"/>
                <p:cNvSpPr>
                  <a:spLocks noChangeArrowheads="1"/>
                </p:cNvSpPr>
                <p:nvPr/>
              </p:nvSpPr>
              <p:spPr bwMode="auto">
                <a:xfrm>
                  <a:off x="984" y="2704"/>
                  <a:ext cx="272" cy="288"/>
                </a:xfrm>
                <a:prstGeom prst="ellips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7477" name="Oval 549"/>
                <p:cNvSpPr>
                  <a:spLocks noChangeArrowheads="1"/>
                </p:cNvSpPr>
                <p:nvPr/>
              </p:nvSpPr>
              <p:spPr bwMode="auto">
                <a:xfrm>
                  <a:off x="1032" y="2736"/>
                  <a:ext cx="192" cy="208"/>
                </a:xfrm>
                <a:prstGeom prst="ellips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7478" name="Oval 550"/>
                <p:cNvSpPr>
                  <a:spLocks noChangeArrowheads="1"/>
                </p:cNvSpPr>
                <p:nvPr/>
              </p:nvSpPr>
              <p:spPr bwMode="auto">
                <a:xfrm>
                  <a:off x="1080" y="2768"/>
                  <a:ext cx="112" cy="128"/>
                </a:xfrm>
                <a:prstGeom prst="ellips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7460" name="Group 551"/>
              <p:cNvGrpSpPr>
                <a:grpSpLocks/>
              </p:cNvGrpSpPr>
              <p:nvPr/>
            </p:nvGrpSpPr>
            <p:grpSpPr bwMode="auto">
              <a:xfrm rot="1058693">
                <a:off x="1387" y="3128"/>
                <a:ext cx="1937" cy="864"/>
                <a:chOff x="672" y="997"/>
                <a:chExt cx="2952" cy="2163"/>
              </a:xfrm>
            </p:grpSpPr>
            <p:sp>
              <p:nvSpPr>
                <p:cNvPr id="17469" name="Freeform 552" descr="Дуб"/>
                <p:cNvSpPr>
                  <a:spLocks/>
                </p:cNvSpPr>
                <p:nvPr/>
              </p:nvSpPr>
              <p:spPr bwMode="auto">
                <a:xfrm>
                  <a:off x="672" y="997"/>
                  <a:ext cx="2952" cy="2163"/>
                </a:xfrm>
                <a:custGeom>
                  <a:avLst/>
                  <a:gdLst>
                    <a:gd name="T0" fmla="*/ 344 w 2952"/>
                    <a:gd name="T1" fmla="*/ 1675 h 2163"/>
                    <a:gd name="T2" fmla="*/ 2184 w 2952"/>
                    <a:gd name="T3" fmla="*/ 267 h 2163"/>
                    <a:gd name="T4" fmla="*/ 2504 w 2952"/>
                    <a:gd name="T5" fmla="*/ 75 h 2163"/>
                    <a:gd name="T6" fmla="*/ 2696 w 2952"/>
                    <a:gd name="T7" fmla="*/ 27 h 2163"/>
                    <a:gd name="T8" fmla="*/ 2792 w 2952"/>
                    <a:gd name="T9" fmla="*/ 91 h 2163"/>
                    <a:gd name="T10" fmla="*/ 2824 w 2952"/>
                    <a:gd name="T11" fmla="*/ 187 h 2163"/>
                    <a:gd name="T12" fmla="*/ 2584 w 2952"/>
                    <a:gd name="T13" fmla="*/ 459 h 2163"/>
                    <a:gd name="T14" fmla="*/ 616 w 2952"/>
                    <a:gd name="T15" fmla="*/ 1947 h 2163"/>
                    <a:gd name="T16" fmla="*/ 632 w 2952"/>
                    <a:gd name="T17" fmla="*/ 1755 h 2163"/>
                    <a:gd name="T18" fmla="*/ 344 w 2952"/>
                    <a:gd name="T19" fmla="*/ 1675 h 2163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952"/>
                    <a:gd name="T31" fmla="*/ 0 h 2163"/>
                    <a:gd name="T32" fmla="*/ 2952 w 2952"/>
                    <a:gd name="T33" fmla="*/ 2163 h 2163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952" h="2163">
                      <a:moveTo>
                        <a:pt x="344" y="1675"/>
                      </a:moveTo>
                      <a:cubicBezTo>
                        <a:pt x="603" y="1427"/>
                        <a:pt x="1824" y="534"/>
                        <a:pt x="2184" y="267"/>
                      </a:cubicBezTo>
                      <a:cubicBezTo>
                        <a:pt x="2544" y="0"/>
                        <a:pt x="2419" y="115"/>
                        <a:pt x="2504" y="75"/>
                      </a:cubicBezTo>
                      <a:cubicBezTo>
                        <a:pt x="2589" y="35"/>
                        <a:pt x="2648" y="24"/>
                        <a:pt x="2696" y="27"/>
                      </a:cubicBezTo>
                      <a:cubicBezTo>
                        <a:pt x="2744" y="30"/>
                        <a:pt x="2771" y="64"/>
                        <a:pt x="2792" y="91"/>
                      </a:cubicBezTo>
                      <a:cubicBezTo>
                        <a:pt x="2813" y="118"/>
                        <a:pt x="2859" y="126"/>
                        <a:pt x="2824" y="187"/>
                      </a:cubicBezTo>
                      <a:cubicBezTo>
                        <a:pt x="2789" y="248"/>
                        <a:pt x="2952" y="166"/>
                        <a:pt x="2584" y="459"/>
                      </a:cubicBezTo>
                      <a:cubicBezTo>
                        <a:pt x="2216" y="752"/>
                        <a:pt x="941" y="1731"/>
                        <a:pt x="616" y="1947"/>
                      </a:cubicBezTo>
                      <a:cubicBezTo>
                        <a:pt x="291" y="2163"/>
                        <a:pt x="677" y="1800"/>
                        <a:pt x="632" y="1755"/>
                      </a:cubicBezTo>
                      <a:cubicBezTo>
                        <a:pt x="587" y="1710"/>
                        <a:pt x="0" y="1984"/>
                        <a:pt x="344" y="1675"/>
                      </a:cubicBezTo>
                      <a:close/>
                    </a:path>
                  </a:pathLst>
                </a:custGeom>
                <a:blipFill dpi="0" rotWithShape="1">
                  <a:blip r:embed="rId3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470" name="Oval 553" descr="Дуб"/>
                <p:cNvSpPr>
                  <a:spLocks noChangeArrowheads="1"/>
                </p:cNvSpPr>
                <p:nvPr/>
              </p:nvSpPr>
              <p:spPr bwMode="auto">
                <a:xfrm>
                  <a:off x="920" y="2640"/>
                  <a:ext cx="432" cy="400"/>
                </a:xfrm>
                <a:prstGeom prst="ellipse">
                  <a:avLst/>
                </a:prstGeom>
                <a:blipFill dpi="0" rotWithShape="1">
                  <a:blip r:embed="rId3"/>
                  <a:srcRect/>
                  <a:tile tx="0" ty="0" sx="100000" sy="100000" flip="none" algn="tl"/>
                </a:blip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7471" name="Oval 554"/>
                <p:cNvSpPr>
                  <a:spLocks noChangeArrowheads="1"/>
                </p:cNvSpPr>
                <p:nvPr/>
              </p:nvSpPr>
              <p:spPr bwMode="auto">
                <a:xfrm>
                  <a:off x="984" y="2704"/>
                  <a:ext cx="272" cy="288"/>
                </a:xfrm>
                <a:prstGeom prst="ellips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7472" name="Oval 555"/>
                <p:cNvSpPr>
                  <a:spLocks noChangeArrowheads="1"/>
                </p:cNvSpPr>
                <p:nvPr/>
              </p:nvSpPr>
              <p:spPr bwMode="auto">
                <a:xfrm>
                  <a:off x="1032" y="2736"/>
                  <a:ext cx="192" cy="208"/>
                </a:xfrm>
                <a:prstGeom prst="ellips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7473" name="Oval 556"/>
                <p:cNvSpPr>
                  <a:spLocks noChangeArrowheads="1"/>
                </p:cNvSpPr>
                <p:nvPr/>
              </p:nvSpPr>
              <p:spPr bwMode="auto">
                <a:xfrm>
                  <a:off x="1080" y="2768"/>
                  <a:ext cx="112" cy="128"/>
                </a:xfrm>
                <a:prstGeom prst="ellips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7461" name="Group 557"/>
              <p:cNvGrpSpPr>
                <a:grpSpLocks/>
              </p:cNvGrpSpPr>
              <p:nvPr/>
            </p:nvGrpSpPr>
            <p:grpSpPr bwMode="auto">
              <a:xfrm rot="1201705">
                <a:off x="1608" y="3232"/>
                <a:ext cx="1936" cy="864"/>
                <a:chOff x="672" y="997"/>
                <a:chExt cx="2952" cy="2163"/>
              </a:xfrm>
            </p:grpSpPr>
            <p:sp>
              <p:nvSpPr>
                <p:cNvPr id="17464" name="Freeform 558" descr="Дуб"/>
                <p:cNvSpPr>
                  <a:spLocks/>
                </p:cNvSpPr>
                <p:nvPr/>
              </p:nvSpPr>
              <p:spPr bwMode="auto">
                <a:xfrm>
                  <a:off x="672" y="997"/>
                  <a:ext cx="2952" cy="2163"/>
                </a:xfrm>
                <a:custGeom>
                  <a:avLst/>
                  <a:gdLst>
                    <a:gd name="T0" fmla="*/ 344 w 2952"/>
                    <a:gd name="T1" fmla="*/ 1675 h 2163"/>
                    <a:gd name="T2" fmla="*/ 2184 w 2952"/>
                    <a:gd name="T3" fmla="*/ 267 h 2163"/>
                    <a:gd name="T4" fmla="*/ 2504 w 2952"/>
                    <a:gd name="T5" fmla="*/ 75 h 2163"/>
                    <a:gd name="T6" fmla="*/ 2696 w 2952"/>
                    <a:gd name="T7" fmla="*/ 27 h 2163"/>
                    <a:gd name="T8" fmla="*/ 2792 w 2952"/>
                    <a:gd name="T9" fmla="*/ 91 h 2163"/>
                    <a:gd name="T10" fmla="*/ 2824 w 2952"/>
                    <a:gd name="T11" fmla="*/ 187 h 2163"/>
                    <a:gd name="T12" fmla="*/ 2584 w 2952"/>
                    <a:gd name="T13" fmla="*/ 459 h 2163"/>
                    <a:gd name="T14" fmla="*/ 616 w 2952"/>
                    <a:gd name="T15" fmla="*/ 1947 h 2163"/>
                    <a:gd name="T16" fmla="*/ 632 w 2952"/>
                    <a:gd name="T17" fmla="*/ 1755 h 2163"/>
                    <a:gd name="T18" fmla="*/ 344 w 2952"/>
                    <a:gd name="T19" fmla="*/ 1675 h 2163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952"/>
                    <a:gd name="T31" fmla="*/ 0 h 2163"/>
                    <a:gd name="T32" fmla="*/ 2952 w 2952"/>
                    <a:gd name="T33" fmla="*/ 2163 h 2163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952" h="2163">
                      <a:moveTo>
                        <a:pt x="344" y="1675"/>
                      </a:moveTo>
                      <a:cubicBezTo>
                        <a:pt x="603" y="1427"/>
                        <a:pt x="1824" y="534"/>
                        <a:pt x="2184" y="267"/>
                      </a:cubicBezTo>
                      <a:cubicBezTo>
                        <a:pt x="2544" y="0"/>
                        <a:pt x="2419" y="115"/>
                        <a:pt x="2504" y="75"/>
                      </a:cubicBezTo>
                      <a:cubicBezTo>
                        <a:pt x="2589" y="35"/>
                        <a:pt x="2648" y="24"/>
                        <a:pt x="2696" y="27"/>
                      </a:cubicBezTo>
                      <a:cubicBezTo>
                        <a:pt x="2744" y="30"/>
                        <a:pt x="2771" y="64"/>
                        <a:pt x="2792" y="91"/>
                      </a:cubicBezTo>
                      <a:cubicBezTo>
                        <a:pt x="2813" y="118"/>
                        <a:pt x="2859" y="126"/>
                        <a:pt x="2824" y="187"/>
                      </a:cubicBezTo>
                      <a:cubicBezTo>
                        <a:pt x="2789" y="248"/>
                        <a:pt x="2952" y="166"/>
                        <a:pt x="2584" y="459"/>
                      </a:cubicBezTo>
                      <a:cubicBezTo>
                        <a:pt x="2216" y="752"/>
                        <a:pt x="941" y="1731"/>
                        <a:pt x="616" y="1947"/>
                      </a:cubicBezTo>
                      <a:cubicBezTo>
                        <a:pt x="291" y="2163"/>
                        <a:pt x="677" y="1800"/>
                        <a:pt x="632" y="1755"/>
                      </a:cubicBezTo>
                      <a:cubicBezTo>
                        <a:pt x="587" y="1710"/>
                        <a:pt x="0" y="1984"/>
                        <a:pt x="344" y="1675"/>
                      </a:cubicBezTo>
                      <a:close/>
                    </a:path>
                  </a:pathLst>
                </a:custGeom>
                <a:blipFill dpi="0" rotWithShape="1">
                  <a:blip r:embed="rId3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465" name="Oval 559" descr="Дуб"/>
                <p:cNvSpPr>
                  <a:spLocks noChangeArrowheads="1"/>
                </p:cNvSpPr>
                <p:nvPr/>
              </p:nvSpPr>
              <p:spPr bwMode="auto">
                <a:xfrm>
                  <a:off x="920" y="2640"/>
                  <a:ext cx="432" cy="400"/>
                </a:xfrm>
                <a:prstGeom prst="ellipse">
                  <a:avLst/>
                </a:prstGeom>
                <a:blipFill dpi="0" rotWithShape="1">
                  <a:blip r:embed="rId3"/>
                  <a:srcRect/>
                  <a:tile tx="0" ty="0" sx="100000" sy="100000" flip="none" algn="tl"/>
                </a:blip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7466" name="Oval 560"/>
                <p:cNvSpPr>
                  <a:spLocks noChangeArrowheads="1"/>
                </p:cNvSpPr>
                <p:nvPr/>
              </p:nvSpPr>
              <p:spPr bwMode="auto">
                <a:xfrm>
                  <a:off x="984" y="2704"/>
                  <a:ext cx="272" cy="288"/>
                </a:xfrm>
                <a:prstGeom prst="ellips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7467" name="Oval 561"/>
                <p:cNvSpPr>
                  <a:spLocks noChangeArrowheads="1"/>
                </p:cNvSpPr>
                <p:nvPr/>
              </p:nvSpPr>
              <p:spPr bwMode="auto">
                <a:xfrm>
                  <a:off x="1032" y="2736"/>
                  <a:ext cx="192" cy="208"/>
                </a:xfrm>
                <a:prstGeom prst="ellips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7468" name="Oval 562"/>
                <p:cNvSpPr>
                  <a:spLocks noChangeArrowheads="1"/>
                </p:cNvSpPr>
                <p:nvPr/>
              </p:nvSpPr>
              <p:spPr bwMode="auto">
                <a:xfrm>
                  <a:off x="1080" y="2768"/>
                  <a:ext cx="112" cy="128"/>
                </a:xfrm>
                <a:prstGeom prst="ellips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sp>
            <p:nvSpPr>
              <p:cNvPr id="17462" name="Freeform 563" descr="Орех"/>
              <p:cNvSpPr>
                <a:spLocks/>
              </p:cNvSpPr>
              <p:nvPr/>
            </p:nvSpPr>
            <p:spPr bwMode="auto">
              <a:xfrm>
                <a:off x="2062" y="3124"/>
                <a:ext cx="1059" cy="576"/>
              </a:xfrm>
              <a:custGeom>
                <a:avLst/>
                <a:gdLst>
                  <a:gd name="T0" fmla="*/ 4292 w 528"/>
                  <a:gd name="T1" fmla="*/ 0 h 336"/>
                  <a:gd name="T2" fmla="*/ 68937 w 528"/>
                  <a:gd name="T3" fmla="*/ 13829 h 336"/>
                  <a:gd name="T4" fmla="*/ 65040 w 528"/>
                  <a:gd name="T5" fmla="*/ 14614 h 336"/>
                  <a:gd name="T6" fmla="*/ 33663 w 528"/>
                  <a:gd name="T7" fmla="*/ 7965 h 336"/>
                  <a:gd name="T8" fmla="*/ 25053 w 528"/>
                  <a:gd name="T9" fmla="*/ 5613 h 336"/>
                  <a:gd name="T10" fmla="*/ 0 w 528"/>
                  <a:gd name="T11" fmla="*/ 785 h 336"/>
                  <a:gd name="T12" fmla="*/ 4292 w 528"/>
                  <a:gd name="T13" fmla="*/ 0 h 3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528"/>
                  <a:gd name="T22" fmla="*/ 0 h 336"/>
                  <a:gd name="T23" fmla="*/ 528 w 528"/>
                  <a:gd name="T24" fmla="*/ 336 h 3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528" h="336">
                    <a:moveTo>
                      <a:pt x="33" y="0"/>
                    </a:moveTo>
                    <a:lnTo>
                      <a:pt x="528" y="318"/>
                    </a:lnTo>
                    <a:lnTo>
                      <a:pt x="498" y="336"/>
                    </a:lnTo>
                    <a:lnTo>
                      <a:pt x="258" y="183"/>
                    </a:lnTo>
                    <a:lnTo>
                      <a:pt x="192" y="129"/>
                    </a:lnTo>
                    <a:lnTo>
                      <a:pt x="0" y="18"/>
                    </a:lnTo>
                    <a:lnTo>
                      <a:pt x="33" y="0"/>
                    </a:lnTo>
                    <a:close/>
                  </a:path>
                </a:pathLst>
              </a:custGeom>
              <a:blipFill dpi="0" rotWithShape="1">
                <a:blip r:embed="rId4"/>
                <a:srcRect/>
                <a:tile tx="0" ty="0" sx="100000" sy="100000" flip="none" algn="tl"/>
              </a:blipFill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463" name="Freeform 564" descr="Орех"/>
              <p:cNvSpPr>
                <a:spLocks/>
              </p:cNvSpPr>
              <p:nvPr/>
            </p:nvSpPr>
            <p:spPr bwMode="auto">
              <a:xfrm>
                <a:off x="1296" y="3222"/>
                <a:ext cx="1059" cy="576"/>
              </a:xfrm>
              <a:custGeom>
                <a:avLst/>
                <a:gdLst>
                  <a:gd name="T0" fmla="*/ 4292 w 528"/>
                  <a:gd name="T1" fmla="*/ 0 h 336"/>
                  <a:gd name="T2" fmla="*/ 68937 w 528"/>
                  <a:gd name="T3" fmla="*/ 13829 h 336"/>
                  <a:gd name="T4" fmla="*/ 65040 w 528"/>
                  <a:gd name="T5" fmla="*/ 14614 h 336"/>
                  <a:gd name="T6" fmla="*/ 33663 w 528"/>
                  <a:gd name="T7" fmla="*/ 7965 h 336"/>
                  <a:gd name="T8" fmla="*/ 25053 w 528"/>
                  <a:gd name="T9" fmla="*/ 5613 h 336"/>
                  <a:gd name="T10" fmla="*/ 0 w 528"/>
                  <a:gd name="T11" fmla="*/ 785 h 336"/>
                  <a:gd name="T12" fmla="*/ 4292 w 528"/>
                  <a:gd name="T13" fmla="*/ 0 h 3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528"/>
                  <a:gd name="T22" fmla="*/ 0 h 336"/>
                  <a:gd name="T23" fmla="*/ 528 w 528"/>
                  <a:gd name="T24" fmla="*/ 336 h 3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528" h="336">
                    <a:moveTo>
                      <a:pt x="33" y="0"/>
                    </a:moveTo>
                    <a:lnTo>
                      <a:pt x="528" y="318"/>
                    </a:lnTo>
                    <a:lnTo>
                      <a:pt x="498" y="336"/>
                    </a:lnTo>
                    <a:lnTo>
                      <a:pt x="258" y="183"/>
                    </a:lnTo>
                    <a:lnTo>
                      <a:pt x="192" y="129"/>
                    </a:lnTo>
                    <a:lnTo>
                      <a:pt x="0" y="18"/>
                    </a:lnTo>
                    <a:lnTo>
                      <a:pt x="33" y="0"/>
                    </a:lnTo>
                    <a:close/>
                  </a:path>
                </a:pathLst>
              </a:custGeom>
              <a:blipFill dpi="0" rotWithShape="1">
                <a:blip r:embed="rId4"/>
                <a:srcRect/>
                <a:tile tx="0" ty="0" sx="100000" sy="100000" flip="none" algn="tl"/>
              </a:blipFill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7424" name="Group 565"/>
            <p:cNvGrpSpPr>
              <a:grpSpLocks/>
            </p:cNvGrpSpPr>
            <p:nvPr/>
          </p:nvGrpSpPr>
          <p:grpSpPr bwMode="auto">
            <a:xfrm>
              <a:off x="2907" y="3496"/>
              <a:ext cx="2037" cy="728"/>
              <a:chOff x="691" y="2872"/>
              <a:chExt cx="2853" cy="1224"/>
            </a:xfrm>
          </p:grpSpPr>
          <p:grpSp>
            <p:nvGrpSpPr>
              <p:cNvPr id="17425" name="Group 566"/>
              <p:cNvGrpSpPr>
                <a:grpSpLocks/>
              </p:cNvGrpSpPr>
              <p:nvPr/>
            </p:nvGrpSpPr>
            <p:grpSpPr bwMode="auto">
              <a:xfrm rot="1058693">
                <a:off x="691" y="2872"/>
                <a:ext cx="1937" cy="864"/>
                <a:chOff x="672" y="997"/>
                <a:chExt cx="2952" cy="2163"/>
              </a:xfrm>
            </p:grpSpPr>
            <p:sp>
              <p:nvSpPr>
                <p:cNvPr id="17452" name="Freeform 567" descr="Дуб"/>
                <p:cNvSpPr>
                  <a:spLocks/>
                </p:cNvSpPr>
                <p:nvPr/>
              </p:nvSpPr>
              <p:spPr bwMode="auto">
                <a:xfrm>
                  <a:off x="672" y="997"/>
                  <a:ext cx="2952" cy="2163"/>
                </a:xfrm>
                <a:custGeom>
                  <a:avLst/>
                  <a:gdLst>
                    <a:gd name="T0" fmla="*/ 344 w 2952"/>
                    <a:gd name="T1" fmla="*/ 1675 h 2163"/>
                    <a:gd name="T2" fmla="*/ 2184 w 2952"/>
                    <a:gd name="T3" fmla="*/ 267 h 2163"/>
                    <a:gd name="T4" fmla="*/ 2504 w 2952"/>
                    <a:gd name="T5" fmla="*/ 75 h 2163"/>
                    <a:gd name="T6" fmla="*/ 2696 w 2952"/>
                    <a:gd name="T7" fmla="*/ 27 h 2163"/>
                    <a:gd name="T8" fmla="*/ 2792 w 2952"/>
                    <a:gd name="T9" fmla="*/ 91 h 2163"/>
                    <a:gd name="T10" fmla="*/ 2824 w 2952"/>
                    <a:gd name="T11" fmla="*/ 187 h 2163"/>
                    <a:gd name="T12" fmla="*/ 2584 w 2952"/>
                    <a:gd name="T13" fmla="*/ 459 h 2163"/>
                    <a:gd name="T14" fmla="*/ 616 w 2952"/>
                    <a:gd name="T15" fmla="*/ 1947 h 2163"/>
                    <a:gd name="T16" fmla="*/ 632 w 2952"/>
                    <a:gd name="T17" fmla="*/ 1755 h 2163"/>
                    <a:gd name="T18" fmla="*/ 344 w 2952"/>
                    <a:gd name="T19" fmla="*/ 1675 h 2163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952"/>
                    <a:gd name="T31" fmla="*/ 0 h 2163"/>
                    <a:gd name="T32" fmla="*/ 2952 w 2952"/>
                    <a:gd name="T33" fmla="*/ 2163 h 2163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952" h="2163">
                      <a:moveTo>
                        <a:pt x="344" y="1675"/>
                      </a:moveTo>
                      <a:cubicBezTo>
                        <a:pt x="603" y="1427"/>
                        <a:pt x="1824" y="534"/>
                        <a:pt x="2184" y="267"/>
                      </a:cubicBezTo>
                      <a:cubicBezTo>
                        <a:pt x="2544" y="0"/>
                        <a:pt x="2419" y="115"/>
                        <a:pt x="2504" y="75"/>
                      </a:cubicBezTo>
                      <a:cubicBezTo>
                        <a:pt x="2589" y="35"/>
                        <a:pt x="2648" y="24"/>
                        <a:pt x="2696" y="27"/>
                      </a:cubicBezTo>
                      <a:cubicBezTo>
                        <a:pt x="2744" y="30"/>
                        <a:pt x="2771" y="64"/>
                        <a:pt x="2792" y="91"/>
                      </a:cubicBezTo>
                      <a:cubicBezTo>
                        <a:pt x="2813" y="118"/>
                        <a:pt x="2859" y="126"/>
                        <a:pt x="2824" y="187"/>
                      </a:cubicBezTo>
                      <a:cubicBezTo>
                        <a:pt x="2789" y="248"/>
                        <a:pt x="2952" y="166"/>
                        <a:pt x="2584" y="459"/>
                      </a:cubicBezTo>
                      <a:cubicBezTo>
                        <a:pt x="2216" y="752"/>
                        <a:pt x="941" y="1731"/>
                        <a:pt x="616" y="1947"/>
                      </a:cubicBezTo>
                      <a:cubicBezTo>
                        <a:pt x="291" y="2163"/>
                        <a:pt x="677" y="1800"/>
                        <a:pt x="632" y="1755"/>
                      </a:cubicBezTo>
                      <a:cubicBezTo>
                        <a:pt x="587" y="1710"/>
                        <a:pt x="0" y="1984"/>
                        <a:pt x="344" y="1675"/>
                      </a:cubicBezTo>
                      <a:close/>
                    </a:path>
                  </a:pathLst>
                </a:custGeom>
                <a:blipFill dpi="0" rotWithShape="1">
                  <a:blip r:embed="rId3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453" name="Oval 568" descr="Дуб"/>
                <p:cNvSpPr>
                  <a:spLocks noChangeArrowheads="1"/>
                </p:cNvSpPr>
                <p:nvPr/>
              </p:nvSpPr>
              <p:spPr bwMode="auto">
                <a:xfrm>
                  <a:off x="920" y="2640"/>
                  <a:ext cx="432" cy="400"/>
                </a:xfrm>
                <a:prstGeom prst="ellipse">
                  <a:avLst/>
                </a:prstGeom>
                <a:blipFill dpi="0" rotWithShape="1">
                  <a:blip r:embed="rId3"/>
                  <a:srcRect/>
                  <a:tile tx="0" ty="0" sx="100000" sy="100000" flip="none" algn="tl"/>
                </a:blip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7454" name="Oval 569"/>
                <p:cNvSpPr>
                  <a:spLocks noChangeArrowheads="1"/>
                </p:cNvSpPr>
                <p:nvPr/>
              </p:nvSpPr>
              <p:spPr bwMode="auto">
                <a:xfrm>
                  <a:off x="984" y="2704"/>
                  <a:ext cx="272" cy="288"/>
                </a:xfrm>
                <a:prstGeom prst="ellips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7455" name="Oval 570"/>
                <p:cNvSpPr>
                  <a:spLocks noChangeArrowheads="1"/>
                </p:cNvSpPr>
                <p:nvPr/>
              </p:nvSpPr>
              <p:spPr bwMode="auto">
                <a:xfrm>
                  <a:off x="1032" y="2736"/>
                  <a:ext cx="192" cy="208"/>
                </a:xfrm>
                <a:prstGeom prst="ellips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7456" name="Oval 571"/>
                <p:cNvSpPr>
                  <a:spLocks noChangeArrowheads="1"/>
                </p:cNvSpPr>
                <p:nvPr/>
              </p:nvSpPr>
              <p:spPr bwMode="auto">
                <a:xfrm>
                  <a:off x="1080" y="2768"/>
                  <a:ext cx="112" cy="128"/>
                </a:xfrm>
                <a:prstGeom prst="ellips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7426" name="Group 572"/>
              <p:cNvGrpSpPr>
                <a:grpSpLocks/>
              </p:cNvGrpSpPr>
              <p:nvPr/>
            </p:nvGrpSpPr>
            <p:grpSpPr bwMode="auto">
              <a:xfrm rot="1058693">
                <a:off x="923" y="2968"/>
                <a:ext cx="1937" cy="864"/>
                <a:chOff x="672" y="997"/>
                <a:chExt cx="2952" cy="2163"/>
              </a:xfrm>
            </p:grpSpPr>
            <p:sp>
              <p:nvSpPr>
                <p:cNvPr id="17447" name="Freeform 573" descr="Дуб"/>
                <p:cNvSpPr>
                  <a:spLocks/>
                </p:cNvSpPr>
                <p:nvPr/>
              </p:nvSpPr>
              <p:spPr bwMode="auto">
                <a:xfrm>
                  <a:off x="672" y="997"/>
                  <a:ext cx="2952" cy="2163"/>
                </a:xfrm>
                <a:custGeom>
                  <a:avLst/>
                  <a:gdLst>
                    <a:gd name="T0" fmla="*/ 344 w 2952"/>
                    <a:gd name="T1" fmla="*/ 1675 h 2163"/>
                    <a:gd name="T2" fmla="*/ 2184 w 2952"/>
                    <a:gd name="T3" fmla="*/ 267 h 2163"/>
                    <a:gd name="T4" fmla="*/ 2504 w 2952"/>
                    <a:gd name="T5" fmla="*/ 75 h 2163"/>
                    <a:gd name="T6" fmla="*/ 2696 w 2952"/>
                    <a:gd name="T7" fmla="*/ 27 h 2163"/>
                    <a:gd name="T8" fmla="*/ 2792 w 2952"/>
                    <a:gd name="T9" fmla="*/ 91 h 2163"/>
                    <a:gd name="T10" fmla="*/ 2824 w 2952"/>
                    <a:gd name="T11" fmla="*/ 187 h 2163"/>
                    <a:gd name="T12" fmla="*/ 2584 w 2952"/>
                    <a:gd name="T13" fmla="*/ 459 h 2163"/>
                    <a:gd name="T14" fmla="*/ 616 w 2952"/>
                    <a:gd name="T15" fmla="*/ 1947 h 2163"/>
                    <a:gd name="T16" fmla="*/ 632 w 2952"/>
                    <a:gd name="T17" fmla="*/ 1755 h 2163"/>
                    <a:gd name="T18" fmla="*/ 344 w 2952"/>
                    <a:gd name="T19" fmla="*/ 1675 h 2163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952"/>
                    <a:gd name="T31" fmla="*/ 0 h 2163"/>
                    <a:gd name="T32" fmla="*/ 2952 w 2952"/>
                    <a:gd name="T33" fmla="*/ 2163 h 2163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952" h="2163">
                      <a:moveTo>
                        <a:pt x="344" y="1675"/>
                      </a:moveTo>
                      <a:cubicBezTo>
                        <a:pt x="603" y="1427"/>
                        <a:pt x="1824" y="534"/>
                        <a:pt x="2184" y="267"/>
                      </a:cubicBezTo>
                      <a:cubicBezTo>
                        <a:pt x="2544" y="0"/>
                        <a:pt x="2419" y="115"/>
                        <a:pt x="2504" y="75"/>
                      </a:cubicBezTo>
                      <a:cubicBezTo>
                        <a:pt x="2589" y="35"/>
                        <a:pt x="2648" y="24"/>
                        <a:pt x="2696" y="27"/>
                      </a:cubicBezTo>
                      <a:cubicBezTo>
                        <a:pt x="2744" y="30"/>
                        <a:pt x="2771" y="64"/>
                        <a:pt x="2792" y="91"/>
                      </a:cubicBezTo>
                      <a:cubicBezTo>
                        <a:pt x="2813" y="118"/>
                        <a:pt x="2859" y="126"/>
                        <a:pt x="2824" y="187"/>
                      </a:cubicBezTo>
                      <a:cubicBezTo>
                        <a:pt x="2789" y="248"/>
                        <a:pt x="2952" y="166"/>
                        <a:pt x="2584" y="459"/>
                      </a:cubicBezTo>
                      <a:cubicBezTo>
                        <a:pt x="2216" y="752"/>
                        <a:pt x="941" y="1731"/>
                        <a:pt x="616" y="1947"/>
                      </a:cubicBezTo>
                      <a:cubicBezTo>
                        <a:pt x="291" y="2163"/>
                        <a:pt x="677" y="1800"/>
                        <a:pt x="632" y="1755"/>
                      </a:cubicBezTo>
                      <a:cubicBezTo>
                        <a:pt x="587" y="1710"/>
                        <a:pt x="0" y="1984"/>
                        <a:pt x="344" y="1675"/>
                      </a:cubicBezTo>
                      <a:close/>
                    </a:path>
                  </a:pathLst>
                </a:custGeom>
                <a:blipFill dpi="0" rotWithShape="1">
                  <a:blip r:embed="rId3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448" name="Oval 574" descr="Дуб"/>
                <p:cNvSpPr>
                  <a:spLocks noChangeArrowheads="1"/>
                </p:cNvSpPr>
                <p:nvPr/>
              </p:nvSpPr>
              <p:spPr bwMode="auto">
                <a:xfrm>
                  <a:off x="920" y="2640"/>
                  <a:ext cx="432" cy="400"/>
                </a:xfrm>
                <a:prstGeom prst="ellipse">
                  <a:avLst/>
                </a:prstGeom>
                <a:blipFill dpi="0" rotWithShape="1">
                  <a:blip r:embed="rId3"/>
                  <a:srcRect/>
                  <a:tile tx="0" ty="0" sx="100000" sy="100000" flip="none" algn="tl"/>
                </a:blip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7449" name="Oval 575"/>
                <p:cNvSpPr>
                  <a:spLocks noChangeArrowheads="1"/>
                </p:cNvSpPr>
                <p:nvPr/>
              </p:nvSpPr>
              <p:spPr bwMode="auto">
                <a:xfrm>
                  <a:off x="984" y="2704"/>
                  <a:ext cx="272" cy="288"/>
                </a:xfrm>
                <a:prstGeom prst="ellips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7450" name="Oval 576"/>
                <p:cNvSpPr>
                  <a:spLocks noChangeArrowheads="1"/>
                </p:cNvSpPr>
                <p:nvPr/>
              </p:nvSpPr>
              <p:spPr bwMode="auto">
                <a:xfrm>
                  <a:off x="1032" y="2736"/>
                  <a:ext cx="192" cy="208"/>
                </a:xfrm>
                <a:prstGeom prst="ellips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7451" name="Oval 577"/>
                <p:cNvSpPr>
                  <a:spLocks noChangeArrowheads="1"/>
                </p:cNvSpPr>
                <p:nvPr/>
              </p:nvSpPr>
              <p:spPr bwMode="auto">
                <a:xfrm>
                  <a:off x="1080" y="2768"/>
                  <a:ext cx="112" cy="128"/>
                </a:xfrm>
                <a:prstGeom prst="ellips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7427" name="Group 578"/>
              <p:cNvGrpSpPr>
                <a:grpSpLocks/>
              </p:cNvGrpSpPr>
              <p:nvPr/>
            </p:nvGrpSpPr>
            <p:grpSpPr bwMode="auto">
              <a:xfrm rot="1058693">
                <a:off x="1171" y="3048"/>
                <a:ext cx="1937" cy="864"/>
                <a:chOff x="672" y="997"/>
                <a:chExt cx="2952" cy="2163"/>
              </a:xfrm>
            </p:grpSpPr>
            <p:sp>
              <p:nvSpPr>
                <p:cNvPr id="17442" name="Freeform 579" descr="Дуб"/>
                <p:cNvSpPr>
                  <a:spLocks/>
                </p:cNvSpPr>
                <p:nvPr/>
              </p:nvSpPr>
              <p:spPr bwMode="auto">
                <a:xfrm>
                  <a:off x="672" y="997"/>
                  <a:ext cx="2952" cy="2163"/>
                </a:xfrm>
                <a:custGeom>
                  <a:avLst/>
                  <a:gdLst>
                    <a:gd name="T0" fmla="*/ 344 w 2952"/>
                    <a:gd name="T1" fmla="*/ 1675 h 2163"/>
                    <a:gd name="T2" fmla="*/ 2184 w 2952"/>
                    <a:gd name="T3" fmla="*/ 267 h 2163"/>
                    <a:gd name="T4" fmla="*/ 2504 w 2952"/>
                    <a:gd name="T5" fmla="*/ 75 h 2163"/>
                    <a:gd name="T6" fmla="*/ 2696 w 2952"/>
                    <a:gd name="T7" fmla="*/ 27 h 2163"/>
                    <a:gd name="T8" fmla="*/ 2792 w 2952"/>
                    <a:gd name="T9" fmla="*/ 91 h 2163"/>
                    <a:gd name="T10" fmla="*/ 2824 w 2952"/>
                    <a:gd name="T11" fmla="*/ 187 h 2163"/>
                    <a:gd name="T12" fmla="*/ 2584 w 2952"/>
                    <a:gd name="T13" fmla="*/ 459 h 2163"/>
                    <a:gd name="T14" fmla="*/ 616 w 2952"/>
                    <a:gd name="T15" fmla="*/ 1947 h 2163"/>
                    <a:gd name="T16" fmla="*/ 632 w 2952"/>
                    <a:gd name="T17" fmla="*/ 1755 h 2163"/>
                    <a:gd name="T18" fmla="*/ 344 w 2952"/>
                    <a:gd name="T19" fmla="*/ 1675 h 2163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952"/>
                    <a:gd name="T31" fmla="*/ 0 h 2163"/>
                    <a:gd name="T32" fmla="*/ 2952 w 2952"/>
                    <a:gd name="T33" fmla="*/ 2163 h 2163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952" h="2163">
                      <a:moveTo>
                        <a:pt x="344" y="1675"/>
                      </a:moveTo>
                      <a:cubicBezTo>
                        <a:pt x="603" y="1427"/>
                        <a:pt x="1824" y="534"/>
                        <a:pt x="2184" y="267"/>
                      </a:cubicBezTo>
                      <a:cubicBezTo>
                        <a:pt x="2544" y="0"/>
                        <a:pt x="2419" y="115"/>
                        <a:pt x="2504" y="75"/>
                      </a:cubicBezTo>
                      <a:cubicBezTo>
                        <a:pt x="2589" y="35"/>
                        <a:pt x="2648" y="24"/>
                        <a:pt x="2696" y="27"/>
                      </a:cubicBezTo>
                      <a:cubicBezTo>
                        <a:pt x="2744" y="30"/>
                        <a:pt x="2771" y="64"/>
                        <a:pt x="2792" y="91"/>
                      </a:cubicBezTo>
                      <a:cubicBezTo>
                        <a:pt x="2813" y="118"/>
                        <a:pt x="2859" y="126"/>
                        <a:pt x="2824" y="187"/>
                      </a:cubicBezTo>
                      <a:cubicBezTo>
                        <a:pt x="2789" y="248"/>
                        <a:pt x="2952" y="166"/>
                        <a:pt x="2584" y="459"/>
                      </a:cubicBezTo>
                      <a:cubicBezTo>
                        <a:pt x="2216" y="752"/>
                        <a:pt x="941" y="1731"/>
                        <a:pt x="616" y="1947"/>
                      </a:cubicBezTo>
                      <a:cubicBezTo>
                        <a:pt x="291" y="2163"/>
                        <a:pt x="677" y="1800"/>
                        <a:pt x="632" y="1755"/>
                      </a:cubicBezTo>
                      <a:cubicBezTo>
                        <a:pt x="587" y="1710"/>
                        <a:pt x="0" y="1984"/>
                        <a:pt x="344" y="1675"/>
                      </a:cubicBezTo>
                      <a:close/>
                    </a:path>
                  </a:pathLst>
                </a:custGeom>
                <a:blipFill dpi="0" rotWithShape="1">
                  <a:blip r:embed="rId3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443" name="Oval 580" descr="Дуб"/>
                <p:cNvSpPr>
                  <a:spLocks noChangeArrowheads="1"/>
                </p:cNvSpPr>
                <p:nvPr/>
              </p:nvSpPr>
              <p:spPr bwMode="auto">
                <a:xfrm>
                  <a:off x="920" y="2640"/>
                  <a:ext cx="432" cy="400"/>
                </a:xfrm>
                <a:prstGeom prst="ellipse">
                  <a:avLst/>
                </a:prstGeom>
                <a:blipFill dpi="0" rotWithShape="1">
                  <a:blip r:embed="rId3"/>
                  <a:srcRect/>
                  <a:tile tx="0" ty="0" sx="100000" sy="100000" flip="none" algn="tl"/>
                </a:blip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7444" name="Oval 581"/>
                <p:cNvSpPr>
                  <a:spLocks noChangeArrowheads="1"/>
                </p:cNvSpPr>
                <p:nvPr/>
              </p:nvSpPr>
              <p:spPr bwMode="auto">
                <a:xfrm>
                  <a:off x="984" y="2704"/>
                  <a:ext cx="272" cy="288"/>
                </a:xfrm>
                <a:prstGeom prst="ellips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7445" name="Oval 582"/>
                <p:cNvSpPr>
                  <a:spLocks noChangeArrowheads="1"/>
                </p:cNvSpPr>
                <p:nvPr/>
              </p:nvSpPr>
              <p:spPr bwMode="auto">
                <a:xfrm>
                  <a:off x="1032" y="2736"/>
                  <a:ext cx="192" cy="208"/>
                </a:xfrm>
                <a:prstGeom prst="ellips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7446" name="Oval 583"/>
                <p:cNvSpPr>
                  <a:spLocks noChangeArrowheads="1"/>
                </p:cNvSpPr>
                <p:nvPr/>
              </p:nvSpPr>
              <p:spPr bwMode="auto">
                <a:xfrm>
                  <a:off x="1080" y="2768"/>
                  <a:ext cx="112" cy="128"/>
                </a:xfrm>
                <a:prstGeom prst="ellips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7428" name="Group 584"/>
              <p:cNvGrpSpPr>
                <a:grpSpLocks/>
              </p:cNvGrpSpPr>
              <p:nvPr/>
            </p:nvGrpSpPr>
            <p:grpSpPr bwMode="auto">
              <a:xfrm rot="1058693">
                <a:off x="1387" y="3128"/>
                <a:ext cx="1937" cy="864"/>
                <a:chOff x="672" y="997"/>
                <a:chExt cx="2952" cy="2163"/>
              </a:xfrm>
            </p:grpSpPr>
            <p:sp>
              <p:nvSpPr>
                <p:cNvPr id="17437" name="Freeform 585" descr="Дуб"/>
                <p:cNvSpPr>
                  <a:spLocks/>
                </p:cNvSpPr>
                <p:nvPr/>
              </p:nvSpPr>
              <p:spPr bwMode="auto">
                <a:xfrm>
                  <a:off x="672" y="997"/>
                  <a:ext cx="2952" cy="2163"/>
                </a:xfrm>
                <a:custGeom>
                  <a:avLst/>
                  <a:gdLst>
                    <a:gd name="T0" fmla="*/ 344 w 2952"/>
                    <a:gd name="T1" fmla="*/ 1675 h 2163"/>
                    <a:gd name="T2" fmla="*/ 2184 w 2952"/>
                    <a:gd name="T3" fmla="*/ 267 h 2163"/>
                    <a:gd name="T4" fmla="*/ 2504 w 2952"/>
                    <a:gd name="T5" fmla="*/ 75 h 2163"/>
                    <a:gd name="T6" fmla="*/ 2696 w 2952"/>
                    <a:gd name="T7" fmla="*/ 27 h 2163"/>
                    <a:gd name="T8" fmla="*/ 2792 w 2952"/>
                    <a:gd name="T9" fmla="*/ 91 h 2163"/>
                    <a:gd name="T10" fmla="*/ 2824 w 2952"/>
                    <a:gd name="T11" fmla="*/ 187 h 2163"/>
                    <a:gd name="T12" fmla="*/ 2584 w 2952"/>
                    <a:gd name="T13" fmla="*/ 459 h 2163"/>
                    <a:gd name="T14" fmla="*/ 616 w 2952"/>
                    <a:gd name="T15" fmla="*/ 1947 h 2163"/>
                    <a:gd name="T16" fmla="*/ 632 w 2952"/>
                    <a:gd name="T17" fmla="*/ 1755 h 2163"/>
                    <a:gd name="T18" fmla="*/ 344 w 2952"/>
                    <a:gd name="T19" fmla="*/ 1675 h 2163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952"/>
                    <a:gd name="T31" fmla="*/ 0 h 2163"/>
                    <a:gd name="T32" fmla="*/ 2952 w 2952"/>
                    <a:gd name="T33" fmla="*/ 2163 h 2163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952" h="2163">
                      <a:moveTo>
                        <a:pt x="344" y="1675"/>
                      </a:moveTo>
                      <a:cubicBezTo>
                        <a:pt x="603" y="1427"/>
                        <a:pt x="1824" y="534"/>
                        <a:pt x="2184" y="267"/>
                      </a:cubicBezTo>
                      <a:cubicBezTo>
                        <a:pt x="2544" y="0"/>
                        <a:pt x="2419" y="115"/>
                        <a:pt x="2504" y="75"/>
                      </a:cubicBezTo>
                      <a:cubicBezTo>
                        <a:pt x="2589" y="35"/>
                        <a:pt x="2648" y="24"/>
                        <a:pt x="2696" y="27"/>
                      </a:cubicBezTo>
                      <a:cubicBezTo>
                        <a:pt x="2744" y="30"/>
                        <a:pt x="2771" y="64"/>
                        <a:pt x="2792" y="91"/>
                      </a:cubicBezTo>
                      <a:cubicBezTo>
                        <a:pt x="2813" y="118"/>
                        <a:pt x="2859" y="126"/>
                        <a:pt x="2824" y="187"/>
                      </a:cubicBezTo>
                      <a:cubicBezTo>
                        <a:pt x="2789" y="248"/>
                        <a:pt x="2952" y="166"/>
                        <a:pt x="2584" y="459"/>
                      </a:cubicBezTo>
                      <a:cubicBezTo>
                        <a:pt x="2216" y="752"/>
                        <a:pt x="941" y="1731"/>
                        <a:pt x="616" y="1947"/>
                      </a:cubicBezTo>
                      <a:cubicBezTo>
                        <a:pt x="291" y="2163"/>
                        <a:pt x="677" y="1800"/>
                        <a:pt x="632" y="1755"/>
                      </a:cubicBezTo>
                      <a:cubicBezTo>
                        <a:pt x="587" y="1710"/>
                        <a:pt x="0" y="1984"/>
                        <a:pt x="344" y="1675"/>
                      </a:cubicBezTo>
                      <a:close/>
                    </a:path>
                  </a:pathLst>
                </a:custGeom>
                <a:blipFill dpi="0" rotWithShape="1">
                  <a:blip r:embed="rId3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438" name="Oval 586" descr="Дуб"/>
                <p:cNvSpPr>
                  <a:spLocks noChangeArrowheads="1"/>
                </p:cNvSpPr>
                <p:nvPr/>
              </p:nvSpPr>
              <p:spPr bwMode="auto">
                <a:xfrm>
                  <a:off x="920" y="2640"/>
                  <a:ext cx="432" cy="400"/>
                </a:xfrm>
                <a:prstGeom prst="ellipse">
                  <a:avLst/>
                </a:prstGeom>
                <a:blipFill dpi="0" rotWithShape="1">
                  <a:blip r:embed="rId3"/>
                  <a:srcRect/>
                  <a:tile tx="0" ty="0" sx="100000" sy="100000" flip="none" algn="tl"/>
                </a:blip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7439" name="Oval 587"/>
                <p:cNvSpPr>
                  <a:spLocks noChangeArrowheads="1"/>
                </p:cNvSpPr>
                <p:nvPr/>
              </p:nvSpPr>
              <p:spPr bwMode="auto">
                <a:xfrm>
                  <a:off x="984" y="2704"/>
                  <a:ext cx="272" cy="288"/>
                </a:xfrm>
                <a:prstGeom prst="ellips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7440" name="Oval 588"/>
                <p:cNvSpPr>
                  <a:spLocks noChangeArrowheads="1"/>
                </p:cNvSpPr>
                <p:nvPr/>
              </p:nvSpPr>
              <p:spPr bwMode="auto">
                <a:xfrm>
                  <a:off x="1032" y="2736"/>
                  <a:ext cx="192" cy="208"/>
                </a:xfrm>
                <a:prstGeom prst="ellips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7441" name="Oval 589"/>
                <p:cNvSpPr>
                  <a:spLocks noChangeArrowheads="1"/>
                </p:cNvSpPr>
                <p:nvPr/>
              </p:nvSpPr>
              <p:spPr bwMode="auto">
                <a:xfrm>
                  <a:off x="1080" y="2768"/>
                  <a:ext cx="112" cy="128"/>
                </a:xfrm>
                <a:prstGeom prst="ellips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7429" name="Group 590"/>
              <p:cNvGrpSpPr>
                <a:grpSpLocks/>
              </p:cNvGrpSpPr>
              <p:nvPr/>
            </p:nvGrpSpPr>
            <p:grpSpPr bwMode="auto">
              <a:xfrm rot="1201705">
                <a:off x="1608" y="3232"/>
                <a:ext cx="1936" cy="864"/>
                <a:chOff x="672" y="997"/>
                <a:chExt cx="2952" cy="2163"/>
              </a:xfrm>
            </p:grpSpPr>
            <p:sp>
              <p:nvSpPr>
                <p:cNvPr id="17432" name="Freeform 591" descr="Дуб"/>
                <p:cNvSpPr>
                  <a:spLocks/>
                </p:cNvSpPr>
                <p:nvPr/>
              </p:nvSpPr>
              <p:spPr bwMode="auto">
                <a:xfrm>
                  <a:off x="672" y="997"/>
                  <a:ext cx="2952" cy="2163"/>
                </a:xfrm>
                <a:custGeom>
                  <a:avLst/>
                  <a:gdLst>
                    <a:gd name="T0" fmla="*/ 344 w 2952"/>
                    <a:gd name="T1" fmla="*/ 1675 h 2163"/>
                    <a:gd name="T2" fmla="*/ 2184 w 2952"/>
                    <a:gd name="T3" fmla="*/ 267 h 2163"/>
                    <a:gd name="T4" fmla="*/ 2504 w 2952"/>
                    <a:gd name="T5" fmla="*/ 75 h 2163"/>
                    <a:gd name="T6" fmla="*/ 2696 w 2952"/>
                    <a:gd name="T7" fmla="*/ 27 h 2163"/>
                    <a:gd name="T8" fmla="*/ 2792 w 2952"/>
                    <a:gd name="T9" fmla="*/ 91 h 2163"/>
                    <a:gd name="T10" fmla="*/ 2824 w 2952"/>
                    <a:gd name="T11" fmla="*/ 187 h 2163"/>
                    <a:gd name="T12" fmla="*/ 2584 w 2952"/>
                    <a:gd name="T13" fmla="*/ 459 h 2163"/>
                    <a:gd name="T14" fmla="*/ 616 w 2952"/>
                    <a:gd name="T15" fmla="*/ 1947 h 2163"/>
                    <a:gd name="T16" fmla="*/ 632 w 2952"/>
                    <a:gd name="T17" fmla="*/ 1755 h 2163"/>
                    <a:gd name="T18" fmla="*/ 344 w 2952"/>
                    <a:gd name="T19" fmla="*/ 1675 h 2163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952"/>
                    <a:gd name="T31" fmla="*/ 0 h 2163"/>
                    <a:gd name="T32" fmla="*/ 2952 w 2952"/>
                    <a:gd name="T33" fmla="*/ 2163 h 2163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952" h="2163">
                      <a:moveTo>
                        <a:pt x="344" y="1675"/>
                      </a:moveTo>
                      <a:cubicBezTo>
                        <a:pt x="603" y="1427"/>
                        <a:pt x="1824" y="534"/>
                        <a:pt x="2184" y="267"/>
                      </a:cubicBezTo>
                      <a:cubicBezTo>
                        <a:pt x="2544" y="0"/>
                        <a:pt x="2419" y="115"/>
                        <a:pt x="2504" y="75"/>
                      </a:cubicBezTo>
                      <a:cubicBezTo>
                        <a:pt x="2589" y="35"/>
                        <a:pt x="2648" y="24"/>
                        <a:pt x="2696" y="27"/>
                      </a:cubicBezTo>
                      <a:cubicBezTo>
                        <a:pt x="2744" y="30"/>
                        <a:pt x="2771" y="64"/>
                        <a:pt x="2792" y="91"/>
                      </a:cubicBezTo>
                      <a:cubicBezTo>
                        <a:pt x="2813" y="118"/>
                        <a:pt x="2859" y="126"/>
                        <a:pt x="2824" y="187"/>
                      </a:cubicBezTo>
                      <a:cubicBezTo>
                        <a:pt x="2789" y="248"/>
                        <a:pt x="2952" y="166"/>
                        <a:pt x="2584" y="459"/>
                      </a:cubicBezTo>
                      <a:cubicBezTo>
                        <a:pt x="2216" y="752"/>
                        <a:pt x="941" y="1731"/>
                        <a:pt x="616" y="1947"/>
                      </a:cubicBezTo>
                      <a:cubicBezTo>
                        <a:pt x="291" y="2163"/>
                        <a:pt x="677" y="1800"/>
                        <a:pt x="632" y="1755"/>
                      </a:cubicBezTo>
                      <a:cubicBezTo>
                        <a:pt x="587" y="1710"/>
                        <a:pt x="0" y="1984"/>
                        <a:pt x="344" y="1675"/>
                      </a:cubicBezTo>
                      <a:close/>
                    </a:path>
                  </a:pathLst>
                </a:custGeom>
                <a:blipFill dpi="0" rotWithShape="1">
                  <a:blip r:embed="rId3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433" name="Oval 592" descr="Дуб"/>
                <p:cNvSpPr>
                  <a:spLocks noChangeArrowheads="1"/>
                </p:cNvSpPr>
                <p:nvPr/>
              </p:nvSpPr>
              <p:spPr bwMode="auto">
                <a:xfrm>
                  <a:off x="920" y="2640"/>
                  <a:ext cx="432" cy="400"/>
                </a:xfrm>
                <a:prstGeom prst="ellipse">
                  <a:avLst/>
                </a:prstGeom>
                <a:blipFill dpi="0" rotWithShape="1">
                  <a:blip r:embed="rId3"/>
                  <a:srcRect/>
                  <a:tile tx="0" ty="0" sx="100000" sy="100000" flip="none" algn="tl"/>
                </a:blip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7434" name="Oval 593"/>
                <p:cNvSpPr>
                  <a:spLocks noChangeArrowheads="1"/>
                </p:cNvSpPr>
                <p:nvPr/>
              </p:nvSpPr>
              <p:spPr bwMode="auto">
                <a:xfrm>
                  <a:off x="984" y="2704"/>
                  <a:ext cx="272" cy="288"/>
                </a:xfrm>
                <a:prstGeom prst="ellips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7435" name="Oval 594"/>
                <p:cNvSpPr>
                  <a:spLocks noChangeArrowheads="1"/>
                </p:cNvSpPr>
                <p:nvPr/>
              </p:nvSpPr>
              <p:spPr bwMode="auto">
                <a:xfrm>
                  <a:off x="1032" y="2736"/>
                  <a:ext cx="192" cy="208"/>
                </a:xfrm>
                <a:prstGeom prst="ellips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7436" name="Oval 595"/>
                <p:cNvSpPr>
                  <a:spLocks noChangeArrowheads="1"/>
                </p:cNvSpPr>
                <p:nvPr/>
              </p:nvSpPr>
              <p:spPr bwMode="auto">
                <a:xfrm>
                  <a:off x="1080" y="2768"/>
                  <a:ext cx="112" cy="128"/>
                </a:xfrm>
                <a:prstGeom prst="ellips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sp>
            <p:nvSpPr>
              <p:cNvPr id="17430" name="Freeform 596" descr="Орех"/>
              <p:cNvSpPr>
                <a:spLocks/>
              </p:cNvSpPr>
              <p:nvPr/>
            </p:nvSpPr>
            <p:spPr bwMode="auto">
              <a:xfrm>
                <a:off x="2062" y="3124"/>
                <a:ext cx="1059" cy="576"/>
              </a:xfrm>
              <a:custGeom>
                <a:avLst/>
                <a:gdLst>
                  <a:gd name="T0" fmla="*/ 4292 w 528"/>
                  <a:gd name="T1" fmla="*/ 0 h 336"/>
                  <a:gd name="T2" fmla="*/ 68937 w 528"/>
                  <a:gd name="T3" fmla="*/ 13829 h 336"/>
                  <a:gd name="T4" fmla="*/ 65040 w 528"/>
                  <a:gd name="T5" fmla="*/ 14614 h 336"/>
                  <a:gd name="T6" fmla="*/ 33663 w 528"/>
                  <a:gd name="T7" fmla="*/ 7965 h 336"/>
                  <a:gd name="T8" fmla="*/ 25053 w 528"/>
                  <a:gd name="T9" fmla="*/ 5613 h 336"/>
                  <a:gd name="T10" fmla="*/ 0 w 528"/>
                  <a:gd name="T11" fmla="*/ 785 h 336"/>
                  <a:gd name="T12" fmla="*/ 4292 w 528"/>
                  <a:gd name="T13" fmla="*/ 0 h 3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528"/>
                  <a:gd name="T22" fmla="*/ 0 h 336"/>
                  <a:gd name="T23" fmla="*/ 528 w 528"/>
                  <a:gd name="T24" fmla="*/ 336 h 3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528" h="336">
                    <a:moveTo>
                      <a:pt x="33" y="0"/>
                    </a:moveTo>
                    <a:lnTo>
                      <a:pt x="528" y="318"/>
                    </a:lnTo>
                    <a:lnTo>
                      <a:pt x="498" y="336"/>
                    </a:lnTo>
                    <a:lnTo>
                      <a:pt x="258" y="183"/>
                    </a:lnTo>
                    <a:lnTo>
                      <a:pt x="192" y="129"/>
                    </a:lnTo>
                    <a:lnTo>
                      <a:pt x="0" y="18"/>
                    </a:lnTo>
                    <a:lnTo>
                      <a:pt x="33" y="0"/>
                    </a:lnTo>
                    <a:close/>
                  </a:path>
                </a:pathLst>
              </a:custGeom>
              <a:blipFill dpi="0" rotWithShape="1">
                <a:blip r:embed="rId4"/>
                <a:srcRect/>
                <a:tile tx="0" ty="0" sx="100000" sy="100000" flip="none" algn="tl"/>
              </a:blipFill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431" name="Freeform 597" descr="Орех"/>
              <p:cNvSpPr>
                <a:spLocks/>
              </p:cNvSpPr>
              <p:nvPr/>
            </p:nvSpPr>
            <p:spPr bwMode="auto">
              <a:xfrm>
                <a:off x="1296" y="3222"/>
                <a:ext cx="1059" cy="576"/>
              </a:xfrm>
              <a:custGeom>
                <a:avLst/>
                <a:gdLst>
                  <a:gd name="T0" fmla="*/ 4292 w 528"/>
                  <a:gd name="T1" fmla="*/ 0 h 336"/>
                  <a:gd name="T2" fmla="*/ 68937 w 528"/>
                  <a:gd name="T3" fmla="*/ 13829 h 336"/>
                  <a:gd name="T4" fmla="*/ 65040 w 528"/>
                  <a:gd name="T5" fmla="*/ 14614 h 336"/>
                  <a:gd name="T6" fmla="*/ 33663 w 528"/>
                  <a:gd name="T7" fmla="*/ 7965 h 336"/>
                  <a:gd name="T8" fmla="*/ 25053 w 528"/>
                  <a:gd name="T9" fmla="*/ 5613 h 336"/>
                  <a:gd name="T10" fmla="*/ 0 w 528"/>
                  <a:gd name="T11" fmla="*/ 785 h 336"/>
                  <a:gd name="T12" fmla="*/ 4292 w 528"/>
                  <a:gd name="T13" fmla="*/ 0 h 3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528"/>
                  <a:gd name="T22" fmla="*/ 0 h 336"/>
                  <a:gd name="T23" fmla="*/ 528 w 528"/>
                  <a:gd name="T24" fmla="*/ 336 h 3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528" h="336">
                    <a:moveTo>
                      <a:pt x="33" y="0"/>
                    </a:moveTo>
                    <a:lnTo>
                      <a:pt x="528" y="318"/>
                    </a:lnTo>
                    <a:lnTo>
                      <a:pt x="498" y="336"/>
                    </a:lnTo>
                    <a:lnTo>
                      <a:pt x="258" y="183"/>
                    </a:lnTo>
                    <a:lnTo>
                      <a:pt x="192" y="129"/>
                    </a:lnTo>
                    <a:lnTo>
                      <a:pt x="0" y="18"/>
                    </a:lnTo>
                    <a:lnTo>
                      <a:pt x="33" y="0"/>
                    </a:lnTo>
                    <a:close/>
                  </a:path>
                </a:pathLst>
              </a:custGeom>
              <a:blipFill dpi="0" rotWithShape="1">
                <a:blip r:embed="rId4"/>
                <a:srcRect/>
                <a:tile tx="0" ty="0" sx="100000" sy="100000" flip="none" algn="tl"/>
              </a:blipFill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17416" name="Freeform 598" descr="Дуб"/>
          <p:cNvSpPr>
            <a:spLocks/>
          </p:cNvSpPr>
          <p:nvPr/>
        </p:nvSpPr>
        <p:spPr bwMode="auto">
          <a:xfrm>
            <a:off x="250825" y="3141663"/>
            <a:ext cx="288925" cy="3276600"/>
          </a:xfrm>
          <a:custGeom>
            <a:avLst/>
            <a:gdLst>
              <a:gd name="T0" fmla="*/ 2147483647 w 480"/>
              <a:gd name="T1" fmla="*/ 2147483647 h 4176"/>
              <a:gd name="T2" fmla="*/ 0 w 480"/>
              <a:gd name="T3" fmla="*/ 2147483647 h 4176"/>
              <a:gd name="T4" fmla="*/ 2147483647 w 480"/>
              <a:gd name="T5" fmla="*/ 2147483647 h 4176"/>
              <a:gd name="T6" fmla="*/ 2147483647 w 480"/>
              <a:gd name="T7" fmla="*/ 0 h 4176"/>
              <a:gd name="T8" fmla="*/ 2147483647 w 480"/>
              <a:gd name="T9" fmla="*/ 0 h 4176"/>
              <a:gd name="T10" fmla="*/ 2147483647 w 480"/>
              <a:gd name="T11" fmla="*/ 2147483647 h 4176"/>
              <a:gd name="T12" fmla="*/ 2147483647 w 480"/>
              <a:gd name="T13" fmla="*/ 2147483647 h 4176"/>
              <a:gd name="T14" fmla="*/ 2147483647 w 480"/>
              <a:gd name="T15" fmla="*/ 2147483647 h 4176"/>
              <a:gd name="T16" fmla="*/ 2147483647 w 480"/>
              <a:gd name="T17" fmla="*/ 2147483647 h 4176"/>
              <a:gd name="T18" fmla="*/ 2147483647 w 480"/>
              <a:gd name="T19" fmla="*/ 2147483647 h 4176"/>
              <a:gd name="T20" fmla="*/ 2147483647 w 480"/>
              <a:gd name="T21" fmla="*/ 2147483647 h 417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480"/>
              <a:gd name="T34" fmla="*/ 0 h 4176"/>
              <a:gd name="T35" fmla="*/ 480 w 480"/>
              <a:gd name="T36" fmla="*/ 4176 h 417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480" h="4176">
                <a:moveTo>
                  <a:pt x="48" y="4128"/>
                </a:moveTo>
                <a:lnTo>
                  <a:pt x="0" y="96"/>
                </a:lnTo>
                <a:lnTo>
                  <a:pt x="48" y="48"/>
                </a:lnTo>
                <a:lnTo>
                  <a:pt x="192" y="0"/>
                </a:lnTo>
                <a:lnTo>
                  <a:pt x="288" y="0"/>
                </a:lnTo>
                <a:lnTo>
                  <a:pt x="384" y="48"/>
                </a:lnTo>
                <a:lnTo>
                  <a:pt x="432" y="96"/>
                </a:lnTo>
                <a:lnTo>
                  <a:pt x="480" y="4128"/>
                </a:lnTo>
                <a:lnTo>
                  <a:pt x="288" y="4176"/>
                </a:lnTo>
                <a:lnTo>
                  <a:pt x="192" y="4176"/>
                </a:lnTo>
                <a:lnTo>
                  <a:pt x="48" y="4128"/>
                </a:lnTo>
                <a:close/>
              </a:path>
            </a:pathLst>
          </a:custGeom>
          <a:blipFill dpi="0" rotWithShape="1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17" name="Line 599"/>
          <p:cNvSpPr>
            <a:spLocks noChangeShapeType="1"/>
          </p:cNvSpPr>
          <p:nvPr/>
        </p:nvSpPr>
        <p:spPr bwMode="auto">
          <a:xfrm>
            <a:off x="250825" y="6092825"/>
            <a:ext cx="217488" cy="0"/>
          </a:xfrm>
          <a:prstGeom prst="line">
            <a:avLst/>
          </a:prstGeom>
          <a:noFill/>
          <a:ln w="666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18" name="Line 600"/>
          <p:cNvSpPr>
            <a:spLocks noChangeShapeType="1"/>
          </p:cNvSpPr>
          <p:nvPr/>
        </p:nvSpPr>
        <p:spPr bwMode="auto">
          <a:xfrm>
            <a:off x="250825" y="4797425"/>
            <a:ext cx="217488" cy="0"/>
          </a:xfrm>
          <a:prstGeom prst="line">
            <a:avLst/>
          </a:prstGeom>
          <a:noFill/>
          <a:ln w="666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19" name="Rectangle 601"/>
          <p:cNvSpPr>
            <a:spLocks noChangeArrowheads="1"/>
          </p:cNvSpPr>
          <p:nvPr/>
        </p:nvSpPr>
        <p:spPr bwMode="auto">
          <a:xfrm>
            <a:off x="0" y="333375"/>
            <a:ext cx="9144000" cy="2374900"/>
          </a:xfrm>
          <a:prstGeom prst="rect">
            <a:avLst/>
          </a:prstGeom>
          <a:solidFill>
            <a:srgbClr val="FFFF99"/>
          </a:solidFill>
          <a:ln w="9525">
            <a:solidFill>
              <a:srgbClr val="9933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 i="1" dirty="0">
                <a:solidFill>
                  <a:srgbClr val="006600"/>
                </a:solidFill>
                <a:latin typeface="Georgia" pitchFamily="18" charset="0"/>
              </a:rPr>
              <a:t>Как изменится уровень воды</a:t>
            </a:r>
          </a:p>
          <a:p>
            <a:pPr algn="ctr"/>
            <a:r>
              <a:rPr lang="ru-RU" sz="2800" b="1" i="1" dirty="0">
                <a:solidFill>
                  <a:srgbClr val="006600"/>
                </a:solidFill>
                <a:latin typeface="Georgia" pitchFamily="18" charset="0"/>
              </a:rPr>
              <a:t>в реке за 3 суток, если а = - 3? </a:t>
            </a:r>
          </a:p>
        </p:txBody>
      </p:sp>
      <p:sp>
        <p:nvSpPr>
          <p:cNvPr id="16986" name="AutoShape 602"/>
          <p:cNvSpPr>
            <a:spLocks noChangeArrowheads="1"/>
          </p:cNvSpPr>
          <p:nvPr/>
        </p:nvSpPr>
        <p:spPr bwMode="auto">
          <a:xfrm rot="10800000">
            <a:off x="900113" y="4508500"/>
            <a:ext cx="287337" cy="1800225"/>
          </a:xfrm>
          <a:prstGeom prst="upArrow">
            <a:avLst>
              <a:gd name="adj1" fmla="val 50000"/>
              <a:gd name="adj2" fmla="val 156630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4.81481E-6 L -0.00087 0.20347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" y="10162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1.85185E-6 L 1.94444E-6 0.19421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9699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6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8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Прямоугольник 1"/>
          <p:cNvSpPr>
            <a:spLocks noChangeArrowheads="1"/>
          </p:cNvSpPr>
          <p:nvPr/>
        </p:nvSpPr>
        <p:spPr bwMode="auto">
          <a:xfrm>
            <a:off x="209842" y="1988840"/>
            <a:ext cx="7072313" cy="378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sz="4800" b="1" i="1" dirty="0">
                <a:solidFill>
                  <a:srgbClr val="006600"/>
                </a:solidFill>
                <a:latin typeface="Cambria" pitchFamily="18" charset="0"/>
              </a:rPr>
              <a:t>№ 1121 (</a:t>
            </a:r>
            <a:r>
              <a:rPr lang="en-US" sz="4800" b="1" i="1" dirty="0">
                <a:solidFill>
                  <a:srgbClr val="006600"/>
                </a:solidFill>
                <a:latin typeface="Cambria" pitchFamily="18" charset="0"/>
              </a:rPr>
              <a:t>I, II</a:t>
            </a:r>
            <a:r>
              <a:rPr lang="ru-RU" sz="4800" b="1" i="1" dirty="0">
                <a:solidFill>
                  <a:srgbClr val="006600"/>
                </a:solidFill>
                <a:latin typeface="Cambria" pitchFamily="18" charset="0"/>
              </a:rPr>
              <a:t> столбик);</a:t>
            </a:r>
          </a:p>
          <a:p>
            <a:r>
              <a:rPr lang="en-US" sz="4800" b="1" i="1" dirty="0">
                <a:solidFill>
                  <a:srgbClr val="006600"/>
                </a:solidFill>
                <a:latin typeface="Cambria" pitchFamily="18" charset="0"/>
              </a:rPr>
              <a:t> </a:t>
            </a:r>
            <a:r>
              <a:rPr lang="ru-RU" sz="4800" b="1" i="1" dirty="0">
                <a:solidFill>
                  <a:srgbClr val="006600"/>
                </a:solidFill>
                <a:latin typeface="Cambria" pitchFamily="18" charset="0"/>
              </a:rPr>
              <a:t>№ 1122;</a:t>
            </a:r>
          </a:p>
          <a:p>
            <a:r>
              <a:rPr lang="ru-RU" sz="4800" b="1" i="1" dirty="0">
                <a:solidFill>
                  <a:srgbClr val="006600"/>
                </a:solidFill>
                <a:latin typeface="Cambria" pitchFamily="18" charset="0"/>
              </a:rPr>
              <a:t>№ 1125. </a:t>
            </a:r>
          </a:p>
          <a:p>
            <a:endParaRPr lang="ru-RU" sz="4800" b="1" i="1" dirty="0">
              <a:solidFill>
                <a:srgbClr val="000099"/>
              </a:solidFill>
              <a:latin typeface="Cambria" pitchFamily="18" charset="0"/>
            </a:endParaRPr>
          </a:p>
          <a:p>
            <a:r>
              <a:rPr lang="ru-RU" sz="4800" b="1" i="1" dirty="0">
                <a:solidFill>
                  <a:srgbClr val="000099"/>
                </a:solidFill>
                <a:latin typeface="Cambria" pitchFamily="18" charset="0"/>
              </a:rPr>
              <a:t>  </a:t>
            </a:r>
          </a:p>
        </p:txBody>
      </p:sp>
      <p:pic>
        <p:nvPicPr>
          <p:cNvPr id="3" name="Picture 4" descr="C41-33 копия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4095" y="2554305"/>
            <a:ext cx="2987675" cy="4279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623144" y="534107"/>
            <a:ext cx="60147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i="1" dirty="0" smtClean="0">
                <a:solidFill>
                  <a:srgbClr val="C00000"/>
                </a:solidFill>
                <a:latin typeface="Georgia" pitchFamily="18" charset="0"/>
              </a:rPr>
              <a:t>Задание в учебнике: </a:t>
            </a:r>
            <a:endParaRPr lang="ru-RU" sz="4000" b="1" i="1" dirty="0">
              <a:solidFill>
                <a:srgbClr val="C00000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827584" y="1484784"/>
            <a:ext cx="7488832" cy="3801591"/>
          </a:xfrm>
          <a:noFill/>
        </p:spPr>
        <p:txBody>
          <a:bodyPr>
            <a:normAutofit/>
          </a:bodyPr>
          <a:lstStyle/>
          <a:p>
            <a:pPr eaLnBrk="1" hangingPunct="1">
              <a:lnSpc>
                <a:spcPct val="150000"/>
              </a:lnSpc>
              <a:spcBef>
                <a:spcPts val="0"/>
              </a:spcBef>
            </a:pPr>
            <a:r>
              <a:rPr lang="ru-RU" sz="2800" b="1" i="1" dirty="0" smtClean="0">
                <a:solidFill>
                  <a:srgbClr val="006600"/>
                </a:solidFill>
                <a:latin typeface="Georgia" pitchFamily="18" charset="0"/>
              </a:rPr>
              <a:t>п. 35, стр. 192 (прочитать текст под рубрикой «Говори правильно» );</a:t>
            </a:r>
          </a:p>
          <a:p>
            <a:pPr eaLnBrk="1" hangingPunct="1">
              <a:lnSpc>
                <a:spcPct val="150000"/>
              </a:lnSpc>
              <a:spcBef>
                <a:spcPts val="0"/>
              </a:spcBef>
            </a:pPr>
            <a:r>
              <a:rPr lang="ru-RU" sz="2800" b="1" i="1" dirty="0" smtClean="0">
                <a:solidFill>
                  <a:srgbClr val="006600"/>
                </a:solidFill>
                <a:latin typeface="Georgia" pitchFamily="18" charset="0"/>
              </a:rPr>
              <a:t>№ 1143 (</a:t>
            </a:r>
            <a:r>
              <a:rPr lang="en-US" sz="2800" b="1" i="1" dirty="0" smtClean="0">
                <a:solidFill>
                  <a:srgbClr val="006600"/>
                </a:solidFill>
                <a:latin typeface="Georgia" pitchFamily="18" charset="0"/>
              </a:rPr>
              <a:t>I </a:t>
            </a:r>
            <a:r>
              <a:rPr lang="ru-RU" sz="2800" b="1" i="1" dirty="0" smtClean="0">
                <a:solidFill>
                  <a:srgbClr val="006600"/>
                </a:solidFill>
                <a:latin typeface="Georgia" pitchFamily="18" charset="0"/>
              </a:rPr>
              <a:t>столбик);</a:t>
            </a:r>
          </a:p>
          <a:p>
            <a:pPr eaLnBrk="1" hangingPunct="1">
              <a:lnSpc>
                <a:spcPct val="150000"/>
              </a:lnSpc>
              <a:spcBef>
                <a:spcPts val="0"/>
              </a:spcBef>
            </a:pPr>
            <a:r>
              <a:rPr lang="ru-RU" sz="2800" b="1" i="1" dirty="0" smtClean="0">
                <a:solidFill>
                  <a:srgbClr val="006600"/>
                </a:solidFill>
                <a:latin typeface="Georgia" pitchFamily="18" charset="0"/>
              </a:rPr>
              <a:t>№ 1144 (</a:t>
            </a:r>
            <a:r>
              <a:rPr lang="en-US" sz="2800" b="1" i="1" dirty="0" smtClean="0">
                <a:solidFill>
                  <a:srgbClr val="006600"/>
                </a:solidFill>
                <a:latin typeface="Georgia" pitchFamily="18" charset="0"/>
              </a:rPr>
              <a:t>I </a:t>
            </a:r>
            <a:r>
              <a:rPr lang="ru-RU" sz="2800" b="1" i="1" dirty="0" smtClean="0">
                <a:solidFill>
                  <a:srgbClr val="006600"/>
                </a:solidFill>
                <a:latin typeface="Georgia" pitchFamily="18" charset="0"/>
              </a:rPr>
              <a:t>столбик);</a:t>
            </a:r>
          </a:p>
          <a:p>
            <a:pPr eaLnBrk="1" hangingPunct="1">
              <a:lnSpc>
                <a:spcPct val="150000"/>
              </a:lnSpc>
              <a:spcBef>
                <a:spcPts val="0"/>
              </a:spcBef>
            </a:pPr>
            <a:r>
              <a:rPr lang="ru-RU" sz="2800" b="1" i="1" dirty="0" smtClean="0">
                <a:solidFill>
                  <a:srgbClr val="006600"/>
                </a:solidFill>
                <a:latin typeface="Georgia" pitchFamily="18" charset="0"/>
              </a:rPr>
              <a:t>№ 1146.</a:t>
            </a:r>
          </a:p>
        </p:txBody>
      </p:sp>
      <p:pic>
        <p:nvPicPr>
          <p:cNvPr id="19460" name="Picture 4" descr="WRTBOOK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52283">
            <a:off x="5486702" y="3460152"/>
            <a:ext cx="3075472" cy="3044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331640" y="332656"/>
            <a:ext cx="698460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i="1" dirty="0" smtClean="0">
                <a:solidFill>
                  <a:srgbClr val="C00000"/>
                </a:solidFill>
                <a:latin typeface="Georgia" pitchFamily="18" charset="0"/>
              </a:rPr>
              <a:t>Домашнее задание: </a:t>
            </a:r>
            <a:endParaRPr lang="ru-RU" sz="4800" b="1" i="1" dirty="0">
              <a:solidFill>
                <a:srgbClr val="C00000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957392" cy="3057520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7200" b="1" i="1" dirty="0" smtClean="0">
                <a:solidFill>
                  <a:srgbClr val="00CC00"/>
                </a:solidFill>
                <a:latin typeface="Georgia" pitchFamily="18" charset="0"/>
              </a:rPr>
              <a:t>СПАСИБО ЗА УРОК!</a:t>
            </a:r>
            <a:endParaRPr lang="ru-RU" sz="7200" b="1" i="1" dirty="0">
              <a:solidFill>
                <a:srgbClr val="00CC00"/>
              </a:solidFill>
              <a:latin typeface="Georgia" pitchFamily="18" charset="0"/>
            </a:endParaRPr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3230552"/>
            <a:ext cx="3495799" cy="32227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132788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Содержимое 2"/>
          <p:cNvSpPr>
            <a:spLocks noGrp="1"/>
          </p:cNvSpPr>
          <p:nvPr>
            <p:ph sz="quarter" idx="13"/>
          </p:nvPr>
        </p:nvSpPr>
        <p:spPr>
          <a:xfrm>
            <a:off x="285750" y="142875"/>
            <a:ext cx="8643938" cy="6715125"/>
          </a:xfrm>
        </p:spPr>
        <p:txBody>
          <a:bodyPr>
            <a:normAutofit lnSpcReduction="10000"/>
          </a:bodyPr>
          <a:lstStyle/>
          <a:p>
            <a:pPr algn="ctr" eaLnBrk="1" hangingPunct="1">
              <a:buFontTx/>
              <a:buNone/>
            </a:pPr>
            <a:r>
              <a:rPr lang="ru-RU" sz="3600" b="1" i="1" dirty="0" smtClean="0">
                <a:solidFill>
                  <a:srgbClr val="C00000"/>
                </a:solidFill>
                <a:latin typeface="Georgia" pitchFamily="18" charset="0"/>
              </a:rPr>
              <a:t>Выполните действия: </a:t>
            </a:r>
          </a:p>
          <a:p>
            <a:pPr eaLnBrk="1" hangingPunct="1">
              <a:buFontTx/>
              <a:buNone/>
            </a:pPr>
            <a:r>
              <a:rPr lang="ru-RU" b="1" i="1" dirty="0" smtClean="0">
                <a:solidFill>
                  <a:srgbClr val="006600"/>
                </a:solidFill>
                <a:latin typeface="Arial Black" pitchFamily="34" charset="0"/>
              </a:rPr>
              <a:t>     </a:t>
            </a:r>
            <a:r>
              <a:rPr lang="ru-RU" sz="3600" b="1" i="1" dirty="0" smtClean="0">
                <a:solidFill>
                  <a:srgbClr val="006600"/>
                </a:solidFill>
                <a:latin typeface="Cambria" pitchFamily="18" charset="0"/>
                <a:cs typeface="Times New Roman" pitchFamily="18" charset="0"/>
              </a:rPr>
              <a:t>6</a:t>
            </a:r>
            <a:r>
              <a:rPr lang="en-US" sz="3600" b="1" i="1" dirty="0" smtClean="0">
                <a:solidFill>
                  <a:srgbClr val="006600"/>
                </a:solidFill>
                <a:latin typeface="Cambria" pitchFamily="18" charset="0"/>
                <a:cs typeface="Times New Roman" pitchFamily="18" charset="0"/>
              </a:rPr>
              <a:t> </a:t>
            </a:r>
            <a:r>
              <a:rPr lang="ru-RU" sz="3600" b="1" i="1" dirty="0" smtClean="0">
                <a:solidFill>
                  <a:srgbClr val="006600"/>
                </a:solidFill>
                <a:latin typeface="Cambria" pitchFamily="18" charset="0"/>
                <a:cs typeface="Times New Roman" pitchFamily="18" charset="0"/>
              </a:rPr>
              <a:t>- 8                                    </a:t>
            </a:r>
            <a:r>
              <a:rPr lang="en-US" sz="3600" b="1" i="1" dirty="0" smtClean="0">
                <a:solidFill>
                  <a:srgbClr val="006600"/>
                </a:solidFill>
                <a:latin typeface="Cambria" pitchFamily="18" charset="0"/>
                <a:cs typeface="Times New Roman" pitchFamily="18" charset="0"/>
              </a:rPr>
              <a:t> </a:t>
            </a:r>
            <a:r>
              <a:rPr lang="ru-RU" sz="3600" b="1" i="1" dirty="0" smtClean="0">
                <a:solidFill>
                  <a:srgbClr val="006600"/>
                </a:solidFill>
                <a:latin typeface="Cambria" pitchFamily="18" charset="0"/>
                <a:cs typeface="Times New Roman" pitchFamily="18" charset="0"/>
              </a:rPr>
              <a:t>4 – 7 </a:t>
            </a:r>
          </a:p>
          <a:p>
            <a:pPr eaLnBrk="1" hangingPunct="1">
              <a:buFontTx/>
              <a:buNone/>
            </a:pPr>
            <a:r>
              <a:rPr lang="en-US" sz="3600" b="1" i="1" dirty="0" smtClean="0">
                <a:solidFill>
                  <a:srgbClr val="006600"/>
                </a:solidFill>
                <a:latin typeface="Cambria" pitchFamily="18" charset="0"/>
                <a:cs typeface="Times New Roman" pitchFamily="18" charset="0"/>
              </a:rPr>
              <a:t>   - </a:t>
            </a:r>
            <a:r>
              <a:rPr lang="ru-RU" sz="3600" b="1" i="1" dirty="0" smtClean="0">
                <a:solidFill>
                  <a:srgbClr val="006600"/>
                </a:solidFill>
                <a:latin typeface="Cambria" pitchFamily="18" charset="0"/>
                <a:cs typeface="Times New Roman" pitchFamily="18" charset="0"/>
              </a:rPr>
              <a:t>12 + 4                             </a:t>
            </a:r>
            <a:r>
              <a:rPr lang="en-US" sz="3600" b="1" i="1" dirty="0" smtClean="0">
                <a:solidFill>
                  <a:srgbClr val="006600"/>
                </a:solidFill>
                <a:latin typeface="Cambria" pitchFamily="18" charset="0"/>
                <a:cs typeface="Times New Roman" pitchFamily="18" charset="0"/>
              </a:rPr>
              <a:t>   </a:t>
            </a:r>
            <a:r>
              <a:rPr lang="ru-RU" sz="3600" b="1" i="1" dirty="0" smtClean="0">
                <a:solidFill>
                  <a:srgbClr val="006600"/>
                </a:solidFill>
                <a:latin typeface="Cambria" pitchFamily="18" charset="0"/>
                <a:cs typeface="Times New Roman" pitchFamily="18" charset="0"/>
              </a:rPr>
              <a:t>- 8 +(-2) </a:t>
            </a:r>
          </a:p>
          <a:p>
            <a:pPr eaLnBrk="1" hangingPunct="1">
              <a:buFontTx/>
              <a:buNone/>
            </a:pPr>
            <a:r>
              <a:rPr lang="en-US" sz="3600" b="1" i="1" dirty="0" smtClean="0">
                <a:solidFill>
                  <a:srgbClr val="006600"/>
                </a:solidFill>
                <a:latin typeface="Cambria" pitchFamily="18" charset="0"/>
                <a:cs typeface="Times New Roman" pitchFamily="18" charset="0"/>
              </a:rPr>
              <a:t>   - </a:t>
            </a:r>
            <a:r>
              <a:rPr lang="ru-RU" sz="3600" b="1" i="1" dirty="0" smtClean="0">
                <a:solidFill>
                  <a:srgbClr val="006600"/>
                </a:solidFill>
                <a:latin typeface="Cambria" pitchFamily="18" charset="0"/>
                <a:cs typeface="Times New Roman" pitchFamily="18" charset="0"/>
              </a:rPr>
              <a:t>3 – 6                      </a:t>
            </a:r>
            <a:r>
              <a:rPr lang="en-US" sz="3600" b="1" i="1" dirty="0" smtClean="0">
                <a:solidFill>
                  <a:srgbClr val="006600"/>
                </a:solidFill>
                <a:latin typeface="Cambria" pitchFamily="18" charset="0"/>
                <a:cs typeface="Times New Roman" pitchFamily="18" charset="0"/>
              </a:rPr>
              <a:t>             </a:t>
            </a:r>
            <a:r>
              <a:rPr lang="ru-RU" sz="3600" b="1" i="1" dirty="0" smtClean="0">
                <a:solidFill>
                  <a:srgbClr val="006600"/>
                </a:solidFill>
                <a:latin typeface="Cambria" pitchFamily="18" charset="0"/>
                <a:cs typeface="Times New Roman" pitchFamily="18" charset="0"/>
              </a:rPr>
              <a:t>- 5 + 8</a:t>
            </a:r>
          </a:p>
          <a:p>
            <a:pPr eaLnBrk="1" hangingPunct="1">
              <a:buFontTx/>
              <a:buNone/>
            </a:pPr>
            <a:r>
              <a:rPr lang="en-US" sz="3600" b="1" i="1" dirty="0" smtClean="0">
                <a:solidFill>
                  <a:srgbClr val="006600"/>
                </a:solidFill>
                <a:latin typeface="Cambria" pitchFamily="18" charset="0"/>
                <a:cs typeface="Times New Roman" pitchFamily="18" charset="0"/>
              </a:rPr>
              <a:t>   - </a:t>
            </a:r>
            <a:r>
              <a:rPr lang="ru-RU" sz="3600" b="1" i="1" dirty="0" smtClean="0">
                <a:solidFill>
                  <a:srgbClr val="006600"/>
                </a:solidFill>
                <a:latin typeface="Cambria" pitchFamily="18" charset="0"/>
                <a:cs typeface="Times New Roman" pitchFamily="18" charset="0"/>
              </a:rPr>
              <a:t>7 + 10                    </a:t>
            </a:r>
            <a:r>
              <a:rPr lang="en-US" sz="3600" b="1" i="1" dirty="0" smtClean="0">
                <a:solidFill>
                  <a:srgbClr val="006600"/>
                </a:solidFill>
                <a:latin typeface="Cambria" pitchFamily="18" charset="0"/>
                <a:cs typeface="Times New Roman" pitchFamily="18" charset="0"/>
              </a:rPr>
              <a:t>            </a:t>
            </a:r>
            <a:r>
              <a:rPr lang="ru-RU" sz="3600" b="1" i="1" dirty="0" smtClean="0">
                <a:solidFill>
                  <a:srgbClr val="006600"/>
                </a:solidFill>
                <a:latin typeface="Cambria" pitchFamily="18" charset="0"/>
                <a:cs typeface="Times New Roman" pitchFamily="18" charset="0"/>
              </a:rPr>
              <a:t>-</a:t>
            </a:r>
            <a:r>
              <a:rPr lang="en-US" sz="3600" b="1" i="1" dirty="0" smtClean="0">
                <a:solidFill>
                  <a:srgbClr val="006600"/>
                </a:solidFill>
                <a:latin typeface="Cambria" pitchFamily="18" charset="0"/>
                <a:cs typeface="Times New Roman" pitchFamily="18" charset="0"/>
              </a:rPr>
              <a:t> </a:t>
            </a:r>
            <a:r>
              <a:rPr lang="ru-RU" sz="3600" b="1" i="1" dirty="0" smtClean="0">
                <a:solidFill>
                  <a:srgbClr val="006600"/>
                </a:solidFill>
                <a:latin typeface="Cambria" pitchFamily="18" charset="0"/>
                <a:cs typeface="Times New Roman" pitchFamily="18" charset="0"/>
              </a:rPr>
              <a:t>9 - 16</a:t>
            </a:r>
          </a:p>
          <a:p>
            <a:pPr eaLnBrk="1" hangingPunct="1">
              <a:buFontTx/>
              <a:buNone/>
            </a:pPr>
            <a:r>
              <a:rPr lang="en-US" sz="3600" b="1" i="1" dirty="0" smtClean="0">
                <a:solidFill>
                  <a:srgbClr val="006600"/>
                </a:solidFill>
                <a:latin typeface="Cambria" pitchFamily="18" charset="0"/>
                <a:cs typeface="Times New Roman" pitchFamily="18" charset="0"/>
              </a:rPr>
              <a:t>     </a:t>
            </a:r>
            <a:r>
              <a:rPr lang="ru-RU" sz="3600" b="1" i="1" dirty="0" smtClean="0">
                <a:solidFill>
                  <a:srgbClr val="006600"/>
                </a:solidFill>
                <a:latin typeface="Cambria" pitchFamily="18" charset="0"/>
                <a:cs typeface="Times New Roman" pitchFamily="18" charset="0"/>
              </a:rPr>
              <a:t>10 + (- 6)                  </a:t>
            </a:r>
            <a:r>
              <a:rPr lang="en-US" sz="3600" b="1" i="1" dirty="0" smtClean="0">
                <a:solidFill>
                  <a:srgbClr val="006600"/>
                </a:solidFill>
                <a:latin typeface="Cambria" pitchFamily="18" charset="0"/>
                <a:cs typeface="Times New Roman" pitchFamily="18" charset="0"/>
              </a:rPr>
              <a:t>         </a:t>
            </a:r>
            <a:r>
              <a:rPr lang="ru-RU" sz="3600" b="1" i="1" dirty="0" smtClean="0">
                <a:solidFill>
                  <a:srgbClr val="006600"/>
                </a:solidFill>
                <a:latin typeface="Cambria" pitchFamily="18" charset="0"/>
                <a:cs typeface="Times New Roman" pitchFamily="18" charset="0"/>
              </a:rPr>
              <a:t>-(-5) - 19</a:t>
            </a:r>
          </a:p>
          <a:p>
            <a:pPr eaLnBrk="1" hangingPunct="1">
              <a:buFontTx/>
              <a:buNone/>
            </a:pPr>
            <a:r>
              <a:rPr lang="en-US" sz="3600" b="1" i="1" dirty="0" smtClean="0">
                <a:solidFill>
                  <a:srgbClr val="006600"/>
                </a:solidFill>
                <a:latin typeface="Cambria" pitchFamily="18" charset="0"/>
                <a:cs typeface="Times New Roman" pitchFamily="18" charset="0"/>
              </a:rPr>
              <a:t>   - </a:t>
            </a:r>
            <a:r>
              <a:rPr lang="ru-RU" sz="3600" b="1" i="1" dirty="0" smtClean="0">
                <a:solidFill>
                  <a:srgbClr val="006600"/>
                </a:solidFill>
                <a:latin typeface="Cambria" pitchFamily="18" charset="0"/>
                <a:cs typeface="Times New Roman" pitchFamily="18" charset="0"/>
              </a:rPr>
              <a:t>6 + 8                      </a:t>
            </a:r>
            <a:r>
              <a:rPr lang="en-US" sz="3600" b="1" i="1" dirty="0" smtClean="0">
                <a:solidFill>
                  <a:srgbClr val="006600"/>
                </a:solidFill>
                <a:latin typeface="Cambria" pitchFamily="18" charset="0"/>
                <a:cs typeface="Times New Roman" pitchFamily="18" charset="0"/>
              </a:rPr>
              <a:t>              </a:t>
            </a:r>
            <a:r>
              <a:rPr lang="ru-RU" sz="3600" b="1" i="1" dirty="0" smtClean="0">
                <a:solidFill>
                  <a:srgbClr val="006600"/>
                </a:solidFill>
                <a:latin typeface="Cambria" pitchFamily="18" charset="0"/>
                <a:cs typeface="Times New Roman" pitchFamily="18" charset="0"/>
              </a:rPr>
              <a:t>5 * 6 </a:t>
            </a:r>
          </a:p>
          <a:p>
            <a:pPr eaLnBrk="1" hangingPunct="1">
              <a:buFontTx/>
              <a:buNone/>
            </a:pPr>
            <a:r>
              <a:rPr lang="en-US" sz="3600" b="1" i="1" dirty="0" smtClean="0">
                <a:solidFill>
                  <a:srgbClr val="006600"/>
                </a:solidFill>
                <a:latin typeface="Cambria" pitchFamily="18" charset="0"/>
                <a:cs typeface="Times New Roman" pitchFamily="18" charset="0"/>
              </a:rPr>
              <a:t>   - </a:t>
            </a:r>
            <a:r>
              <a:rPr lang="ru-RU" sz="3600" b="1" i="1" dirty="0" smtClean="0">
                <a:solidFill>
                  <a:srgbClr val="006600"/>
                </a:solidFill>
                <a:latin typeface="Cambria" pitchFamily="18" charset="0"/>
                <a:cs typeface="Times New Roman" pitchFamily="18" charset="0"/>
              </a:rPr>
              <a:t>4 – 2                      </a:t>
            </a:r>
            <a:r>
              <a:rPr lang="en-US" sz="3600" b="1" i="1" dirty="0" smtClean="0">
                <a:solidFill>
                  <a:srgbClr val="006600"/>
                </a:solidFill>
                <a:latin typeface="Cambria" pitchFamily="18" charset="0"/>
                <a:cs typeface="Times New Roman" pitchFamily="18" charset="0"/>
              </a:rPr>
              <a:t> </a:t>
            </a:r>
            <a:r>
              <a:rPr lang="ru-RU" sz="3600" b="1" i="1" dirty="0" smtClean="0">
                <a:solidFill>
                  <a:srgbClr val="006600"/>
                </a:solidFill>
                <a:latin typeface="Cambria" pitchFamily="18" charset="0"/>
                <a:cs typeface="Times New Roman" pitchFamily="18" charset="0"/>
              </a:rPr>
              <a:t> </a:t>
            </a:r>
            <a:r>
              <a:rPr lang="en-US" sz="3600" b="1" i="1" dirty="0" smtClean="0">
                <a:solidFill>
                  <a:srgbClr val="006600"/>
                </a:solidFill>
                <a:latin typeface="Cambria" pitchFamily="18" charset="0"/>
                <a:cs typeface="Times New Roman" pitchFamily="18" charset="0"/>
              </a:rPr>
              <a:t>           </a:t>
            </a:r>
            <a:r>
              <a:rPr lang="ru-RU" sz="3600" b="1" i="1" dirty="0" smtClean="0">
                <a:solidFill>
                  <a:srgbClr val="006600"/>
                </a:solidFill>
                <a:latin typeface="Cambria" pitchFamily="18" charset="0"/>
                <a:cs typeface="Times New Roman" pitchFamily="18" charset="0"/>
              </a:rPr>
              <a:t>- 5 * 6</a:t>
            </a:r>
          </a:p>
          <a:p>
            <a:pPr eaLnBrk="1" hangingPunct="1">
              <a:buFontTx/>
              <a:buNone/>
            </a:pPr>
            <a:r>
              <a:rPr lang="en-US" sz="3600" b="1" i="1" dirty="0" smtClean="0">
                <a:solidFill>
                  <a:srgbClr val="006600"/>
                </a:solidFill>
                <a:latin typeface="Cambria" pitchFamily="18" charset="0"/>
                <a:cs typeface="Times New Roman" pitchFamily="18" charset="0"/>
              </a:rPr>
              <a:t>     </a:t>
            </a:r>
            <a:r>
              <a:rPr lang="ru-RU" sz="3600" b="1" i="1" dirty="0" smtClean="0">
                <a:solidFill>
                  <a:srgbClr val="006600"/>
                </a:solidFill>
                <a:latin typeface="Cambria" pitchFamily="18" charset="0"/>
                <a:cs typeface="Times New Roman" pitchFamily="18" charset="0"/>
              </a:rPr>
              <a:t>9 + (- 8)                    </a:t>
            </a:r>
            <a:r>
              <a:rPr lang="en-US" sz="3600" b="1" i="1" dirty="0" smtClean="0">
                <a:solidFill>
                  <a:srgbClr val="006600"/>
                </a:solidFill>
                <a:latin typeface="Cambria" pitchFamily="18" charset="0"/>
                <a:cs typeface="Times New Roman" pitchFamily="18" charset="0"/>
              </a:rPr>
              <a:t>           </a:t>
            </a:r>
            <a:r>
              <a:rPr lang="ru-RU" sz="3600" b="1" i="1" dirty="0" smtClean="0">
                <a:solidFill>
                  <a:srgbClr val="006600"/>
                </a:solidFill>
                <a:latin typeface="Cambria" pitchFamily="18" charset="0"/>
                <a:cs typeface="Times New Roman" pitchFamily="18" charset="0"/>
              </a:rPr>
              <a:t>5 * (- 6)</a:t>
            </a:r>
          </a:p>
          <a:p>
            <a:pPr eaLnBrk="1" hangingPunct="1">
              <a:buFontTx/>
              <a:buNone/>
            </a:pPr>
            <a:r>
              <a:rPr lang="en-US" sz="3600" b="1" i="1" dirty="0" smtClean="0">
                <a:solidFill>
                  <a:srgbClr val="006600"/>
                </a:solidFill>
                <a:latin typeface="Cambria" pitchFamily="18" charset="0"/>
                <a:cs typeface="Times New Roman" pitchFamily="18" charset="0"/>
              </a:rPr>
              <a:t>     </a:t>
            </a:r>
            <a:r>
              <a:rPr lang="ru-RU" sz="3600" b="1" i="1" dirty="0" smtClean="0">
                <a:solidFill>
                  <a:srgbClr val="006600"/>
                </a:solidFill>
                <a:latin typeface="Cambria" pitchFamily="18" charset="0"/>
                <a:cs typeface="Times New Roman" pitchFamily="18" charset="0"/>
              </a:rPr>
              <a:t>7 – (- 6)                   </a:t>
            </a:r>
            <a:r>
              <a:rPr lang="en-US" sz="3600" b="1" i="1" dirty="0" smtClean="0">
                <a:solidFill>
                  <a:srgbClr val="006600"/>
                </a:solidFill>
                <a:latin typeface="Cambria" pitchFamily="18" charset="0"/>
                <a:cs typeface="Times New Roman" pitchFamily="18" charset="0"/>
              </a:rPr>
              <a:t>           </a:t>
            </a:r>
            <a:r>
              <a:rPr lang="ru-RU" sz="3600" b="1" i="1" dirty="0" smtClean="0">
                <a:solidFill>
                  <a:srgbClr val="006600"/>
                </a:solidFill>
                <a:latin typeface="Cambria" pitchFamily="18" charset="0"/>
                <a:cs typeface="Times New Roman" pitchFamily="18" charset="0"/>
              </a:rPr>
              <a:t>- 5 * (- 6)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WordArt 4"/>
          <p:cNvSpPr>
            <a:spLocks noChangeArrowheads="1" noChangeShapeType="1" noTextEdit="1"/>
          </p:cNvSpPr>
          <p:nvPr/>
        </p:nvSpPr>
        <p:spPr bwMode="auto">
          <a:xfrm>
            <a:off x="6228184" y="2276872"/>
            <a:ext cx="8585838" cy="4275055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</a:bodyPr>
          <a:lstStyle/>
          <a:p>
            <a:pPr algn="ctr"/>
            <a:endParaRPr lang="ru-RU" sz="3600" b="1" i="1" kern="10" dirty="0">
              <a:ln w="19050">
                <a:solidFill>
                  <a:srgbClr val="C00000"/>
                </a:solidFill>
                <a:round/>
                <a:headEnd/>
                <a:tailEnd/>
              </a:ln>
              <a:solidFill>
                <a:srgbClr val="008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Georgia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0" y="51160"/>
            <a:ext cx="8976368" cy="374871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lnSpc>
                <a:spcPct val="120000"/>
              </a:lnSpc>
            </a:pPr>
            <a:r>
              <a:rPr lang="ru-RU" sz="6600" b="1" i="1" cap="none" spc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Умножение чисел с разными знаками. </a:t>
            </a:r>
            <a:endParaRPr lang="ru-RU" sz="6600" b="1" i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Georgia" pitchFamily="18" charset="0"/>
            </a:endParaRPr>
          </a:p>
        </p:txBody>
      </p:sp>
      <p:pic>
        <p:nvPicPr>
          <p:cNvPr id="6" name="Picture 4" descr="ANTN07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771800" y="3884556"/>
            <a:ext cx="3672408" cy="2784804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Содержимое 2"/>
          <p:cNvSpPr>
            <a:spLocks noGrp="1"/>
          </p:cNvSpPr>
          <p:nvPr>
            <p:ph sz="quarter" idx="13"/>
          </p:nvPr>
        </p:nvSpPr>
        <p:spPr>
          <a:xfrm>
            <a:off x="285750" y="428625"/>
            <a:ext cx="8501063" cy="6143625"/>
          </a:xfrm>
        </p:spPr>
        <p:txBody>
          <a:bodyPr/>
          <a:lstStyle/>
          <a:p>
            <a:pPr algn="r" eaLnBrk="1" hangingPunct="1">
              <a:buFontTx/>
              <a:buNone/>
            </a:pPr>
            <a:r>
              <a:rPr lang="ru-RU" sz="4000" b="1" i="1" dirty="0" smtClean="0">
                <a:solidFill>
                  <a:srgbClr val="006600"/>
                </a:solidFill>
                <a:latin typeface="Georgia" pitchFamily="18" charset="0"/>
              </a:rPr>
              <a:t>Считай несчастным тот день или тот час, в который ты не усвоил ничего нового, ничего не прибавил к своему образованию.</a:t>
            </a:r>
          </a:p>
          <a:p>
            <a:pPr algn="r" eaLnBrk="1" hangingPunct="1">
              <a:buFontTx/>
              <a:buNone/>
            </a:pPr>
            <a:endParaRPr lang="ru-RU" sz="4000" b="1" i="1" dirty="0" smtClean="0">
              <a:solidFill>
                <a:srgbClr val="0000FF"/>
              </a:solidFill>
              <a:latin typeface="Georgia" pitchFamily="18" charset="0"/>
            </a:endParaRPr>
          </a:p>
          <a:p>
            <a:pPr algn="r" eaLnBrk="1" hangingPunct="1">
              <a:buFontTx/>
              <a:buNone/>
            </a:pPr>
            <a:r>
              <a:rPr lang="ru-RU" sz="4000" b="1" i="1" dirty="0" smtClean="0">
                <a:solidFill>
                  <a:srgbClr val="C00000"/>
                </a:solidFill>
                <a:latin typeface="Georgia" pitchFamily="18" charset="0"/>
              </a:rPr>
              <a:t>Ян </a:t>
            </a:r>
            <a:r>
              <a:rPr lang="ru-RU" sz="4000" b="1" i="1" dirty="0" err="1" smtClean="0">
                <a:solidFill>
                  <a:srgbClr val="C00000"/>
                </a:solidFill>
                <a:latin typeface="Georgia" pitchFamily="18" charset="0"/>
              </a:rPr>
              <a:t>Амос</a:t>
            </a:r>
            <a:r>
              <a:rPr lang="ru-RU" sz="4000" b="1" i="1" dirty="0" smtClean="0">
                <a:solidFill>
                  <a:srgbClr val="C00000"/>
                </a:solidFill>
                <a:latin typeface="Georgia" pitchFamily="18" charset="0"/>
              </a:rPr>
              <a:t> Коменский (чешский педагог 17 века)</a:t>
            </a:r>
          </a:p>
        </p:txBody>
      </p:sp>
      <p:pic>
        <p:nvPicPr>
          <p:cNvPr id="4" name="Picture 12" descr="KNIGH03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24687" y="2492895"/>
            <a:ext cx="2448272" cy="323403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Содержимое 2"/>
          <p:cNvSpPr>
            <a:spLocks noGrp="1"/>
          </p:cNvSpPr>
          <p:nvPr>
            <p:ph sz="quarter" idx="13"/>
          </p:nvPr>
        </p:nvSpPr>
        <p:spPr>
          <a:xfrm>
            <a:off x="457200" y="285750"/>
            <a:ext cx="8229600" cy="6143625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dirty="0" smtClean="0"/>
          </a:p>
          <a:p>
            <a:pPr eaLnBrk="1" hangingPunct="1">
              <a:buFontTx/>
              <a:buNone/>
            </a:pPr>
            <a:r>
              <a:rPr lang="en-US" sz="72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7200" b="1" i="1" dirty="0" smtClean="0">
                <a:solidFill>
                  <a:srgbClr val="006600"/>
                </a:solidFill>
                <a:latin typeface="Cambria" pitchFamily="18" charset="0"/>
                <a:cs typeface="Times New Roman" pitchFamily="18" charset="0"/>
              </a:rPr>
              <a:t>5 * 6</a:t>
            </a:r>
            <a:endParaRPr lang="en-US" sz="7200" b="1" dirty="0" smtClean="0">
              <a:solidFill>
                <a:srgbClr val="006600"/>
              </a:solidFill>
              <a:latin typeface="Cambria" pitchFamily="18" charset="0"/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en-US" sz="6000" b="1" dirty="0" smtClean="0">
                <a:solidFill>
                  <a:srgbClr val="006600"/>
                </a:solidFill>
                <a:latin typeface="Cambria" pitchFamily="18" charset="0"/>
                <a:cs typeface="Times New Roman" pitchFamily="18" charset="0"/>
              </a:rPr>
              <a:t>- </a:t>
            </a:r>
            <a:r>
              <a:rPr lang="en-US" sz="7200" b="1" i="1" dirty="0" smtClean="0">
                <a:solidFill>
                  <a:srgbClr val="006600"/>
                </a:solidFill>
                <a:latin typeface="Cambria" pitchFamily="18" charset="0"/>
                <a:cs typeface="Times New Roman" pitchFamily="18" charset="0"/>
              </a:rPr>
              <a:t>5 * 6</a:t>
            </a:r>
          </a:p>
          <a:p>
            <a:pPr eaLnBrk="1" hangingPunct="1">
              <a:buFontTx/>
              <a:buNone/>
            </a:pPr>
            <a:r>
              <a:rPr lang="en-US" sz="7200" b="1" i="1" dirty="0" smtClean="0">
                <a:solidFill>
                  <a:srgbClr val="006600"/>
                </a:solidFill>
                <a:latin typeface="Cambria" pitchFamily="18" charset="0"/>
                <a:cs typeface="Times New Roman" pitchFamily="18" charset="0"/>
              </a:rPr>
              <a:t> 5 * (- 6)</a:t>
            </a:r>
          </a:p>
          <a:p>
            <a:pPr eaLnBrk="1" hangingPunct="1">
              <a:buFontTx/>
              <a:buNone/>
            </a:pPr>
            <a:r>
              <a:rPr lang="en-US" sz="7200" b="1" i="1" dirty="0" smtClean="0">
                <a:solidFill>
                  <a:srgbClr val="006600"/>
                </a:solidFill>
                <a:latin typeface="Cambria" pitchFamily="18" charset="0"/>
                <a:cs typeface="Times New Roman" pitchFamily="18" charset="0"/>
              </a:rPr>
              <a:t>- 5 * (- 6)</a:t>
            </a:r>
          </a:p>
        </p:txBody>
      </p:sp>
      <p:pic>
        <p:nvPicPr>
          <p:cNvPr id="3" name="Picture 4" descr="3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620688"/>
            <a:ext cx="3052762" cy="5476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Содержимое 2"/>
          <p:cNvSpPr>
            <a:spLocks noGrp="1"/>
          </p:cNvSpPr>
          <p:nvPr>
            <p:ph sz="quarter" idx="13"/>
          </p:nvPr>
        </p:nvSpPr>
        <p:spPr>
          <a:xfrm>
            <a:off x="457200" y="285750"/>
            <a:ext cx="8229600" cy="6143625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6000" b="1" dirty="0" smtClean="0">
                <a:solidFill>
                  <a:srgbClr val="006600"/>
                </a:solidFill>
                <a:latin typeface="Cambria" pitchFamily="18" charset="0"/>
                <a:cs typeface="Times New Roman" pitchFamily="18" charset="0"/>
              </a:rPr>
              <a:t>-</a:t>
            </a:r>
            <a:r>
              <a:rPr lang="en-US" sz="6000" b="1" dirty="0" smtClean="0">
                <a:solidFill>
                  <a:srgbClr val="000099"/>
                </a:solidFill>
                <a:latin typeface="Cambria" pitchFamily="18" charset="0"/>
                <a:cs typeface="Times New Roman" pitchFamily="18" charset="0"/>
              </a:rPr>
              <a:t> </a:t>
            </a:r>
            <a:r>
              <a:rPr lang="en-US" sz="7200" b="1" i="1" dirty="0" smtClean="0">
                <a:solidFill>
                  <a:srgbClr val="006600"/>
                </a:solidFill>
                <a:latin typeface="Cambria" pitchFamily="18" charset="0"/>
                <a:cs typeface="Times New Roman" pitchFamily="18" charset="0"/>
              </a:rPr>
              <a:t>5 * 6 = - 30</a:t>
            </a:r>
          </a:p>
          <a:p>
            <a:pPr algn="ctr" eaLnBrk="1" hangingPunct="1">
              <a:buFontTx/>
              <a:buNone/>
            </a:pPr>
            <a:r>
              <a:rPr lang="en-US" sz="7200" b="1" i="1" dirty="0" smtClean="0">
                <a:solidFill>
                  <a:srgbClr val="006600"/>
                </a:solidFill>
                <a:latin typeface="Cambria" pitchFamily="18" charset="0"/>
                <a:cs typeface="Times New Roman" pitchFamily="18" charset="0"/>
              </a:rPr>
              <a:t>      5 * (- 6) = - 30</a:t>
            </a:r>
          </a:p>
          <a:p>
            <a:pPr algn="ctr" eaLnBrk="1" hangingPunct="1">
              <a:buFontTx/>
              <a:buNone/>
            </a:pPr>
            <a:r>
              <a:rPr lang="en-US" sz="7200" b="1" i="1" dirty="0" smtClean="0">
                <a:solidFill>
                  <a:srgbClr val="006600"/>
                </a:solidFill>
                <a:latin typeface="Cambria" pitchFamily="18" charset="0"/>
                <a:cs typeface="Times New Roman" pitchFamily="18" charset="0"/>
              </a:rPr>
              <a:t>    - 5 * (- 6) = 30</a:t>
            </a:r>
          </a:p>
        </p:txBody>
      </p:sp>
      <p:pic>
        <p:nvPicPr>
          <p:cNvPr id="3" name="Picture 12" descr="i?id=29483304&amp;tov=0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038" y="4149080"/>
            <a:ext cx="2289770" cy="2505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507288" cy="1224136"/>
          </a:xfrm>
        </p:spPr>
        <p:txBody>
          <a:bodyPr>
            <a:noAutofit/>
          </a:bodyPr>
          <a:lstStyle/>
          <a:p>
            <a:pPr marL="0" indent="0" algn="ctr" eaLnBrk="1" hangingPunct="1">
              <a:buNone/>
            </a:pPr>
            <a:r>
              <a:rPr lang="ru-RU" sz="44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C00000"/>
                </a:solidFill>
                <a:effectLst/>
                <a:latin typeface="Georgia" pitchFamily="18" charset="0"/>
              </a:rPr>
              <a:t>При умножении чисел с разными знаками: </a:t>
            </a:r>
          </a:p>
        </p:txBody>
      </p:sp>
      <p:sp>
        <p:nvSpPr>
          <p:cNvPr id="8195" name="Содержимое 2"/>
          <p:cNvSpPr>
            <a:spLocks noGrp="1"/>
          </p:cNvSpPr>
          <p:nvPr>
            <p:ph sz="quarter" idx="13"/>
          </p:nvPr>
        </p:nvSpPr>
        <p:spPr>
          <a:xfrm>
            <a:off x="357188" y="1484784"/>
            <a:ext cx="8515350" cy="5016029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ru-RU" sz="4000" b="1" i="1" dirty="0" smtClean="0">
                <a:solidFill>
                  <a:srgbClr val="006600"/>
                </a:solidFill>
                <a:latin typeface="Georgia" pitchFamily="18" charset="0"/>
              </a:rPr>
              <a:t>1. перемножить модули этих чисел;</a:t>
            </a:r>
          </a:p>
          <a:p>
            <a:pPr marL="0" indent="0" eaLnBrk="1" hangingPunct="1">
              <a:buNone/>
            </a:pPr>
            <a:r>
              <a:rPr lang="ru-RU" sz="4000" b="1" i="1" dirty="0" smtClean="0">
                <a:solidFill>
                  <a:srgbClr val="006600"/>
                </a:solidFill>
                <a:latin typeface="Georgia" pitchFamily="18" charset="0"/>
              </a:rPr>
              <a:t>2. перед полученным числом поставить знак минус.  </a:t>
            </a:r>
          </a:p>
        </p:txBody>
      </p:sp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2214563" y="4429125"/>
            <a:ext cx="792162" cy="822325"/>
            <a:chOff x="793" y="3159"/>
            <a:chExt cx="499" cy="518"/>
          </a:xfrm>
        </p:grpSpPr>
        <p:sp>
          <p:nvSpPr>
            <p:cNvPr id="8216" name="Oval 25"/>
            <p:cNvSpPr>
              <a:spLocks noChangeArrowheads="1"/>
            </p:cNvSpPr>
            <p:nvPr/>
          </p:nvSpPr>
          <p:spPr bwMode="auto">
            <a:xfrm>
              <a:off x="793" y="3159"/>
              <a:ext cx="499" cy="518"/>
            </a:xfrm>
            <a:prstGeom prst="ellipse">
              <a:avLst/>
            </a:prstGeom>
            <a:solidFill>
              <a:srgbClr val="CCFFCC"/>
            </a:solidFill>
            <a:ln w="9525">
              <a:solidFill>
                <a:srgbClr val="006600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ru-RU" sz="3200" b="1">
                <a:solidFill>
                  <a:srgbClr val="006600"/>
                </a:solidFill>
              </a:endParaRPr>
            </a:p>
          </p:txBody>
        </p:sp>
        <p:sp>
          <p:nvSpPr>
            <p:cNvPr id="8217" name="Line 26"/>
            <p:cNvSpPr>
              <a:spLocks noChangeShapeType="1"/>
            </p:cNvSpPr>
            <p:nvPr/>
          </p:nvSpPr>
          <p:spPr bwMode="auto">
            <a:xfrm>
              <a:off x="906" y="3405"/>
              <a:ext cx="272" cy="0"/>
            </a:xfrm>
            <a:prstGeom prst="line">
              <a:avLst/>
            </a:prstGeom>
            <a:noFill/>
            <a:ln w="73025">
              <a:solidFill>
                <a:srgbClr val="00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>
                <a:solidFill>
                  <a:srgbClr val="006600"/>
                </a:solidFill>
              </a:endParaRPr>
            </a:p>
          </p:txBody>
        </p:sp>
      </p:grpSp>
      <p:grpSp>
        <p:nvGrpSpPr>
          <p:cNvPr id="3" name="Group 15"/>
          <p:cNvGrpSpPr>
            <a:grpSpLocks/>
          </p:cNvGrpSpPr>
          <p:nvPr/>
        </p:nvGrpSpPr>
        <p:grpSpPr bwMode="auto">
          <a:xfrm rot="226337">
            <a:off x="3295650" y="4724400"/>
            <a:ext cx="288925" cy="288925"/>
            <a:chOff x="305" y="3033"/>
            <a:chExt cx="182" cy="182"/>
          </a:xfrm>
        </p:grpSpPr>
        <p:sp>
          <p:nvSpPr>
            <p:cNvPr id="8214" name="Line 16"/>
            <p:cNvSpPr>
              <a:spLocks noChangeShapeType="1"/>
            </p:cNvSpPr>
            <p:nvPr/>
          </p:nvSpPr>
          <p:spPr bwMode="auto">
            <a:xfrm>
              <a:off x="305" y="3055"/>
              <a:ext cx="182" cy="137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15" name="Line 17"/>
            <p:cNvSpPr>
              <a:spLocks noChangeShapeType="1"/>
            </p:cNvSpPr>
            <p:nvPr/>
          </p:nvSpPr>
          <p:spPr bwMode="auto">
            <a:xfrm rot="5400000">
              <a:off x="306" y="3055"/>
              <a:ext cx="182" cy="137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" name="Oval 10"/>
          <p:cNvSpPr>
            <a:spLocks noChangeArrowheads="1"/>
          </p:cNvSpPr>
          <p:nvPr/>
        </p:nvSpPr>
        <p:spPr bwMode="auto">
          <a:xfrm>
            <a:off x="3857625" y="4429125"/>
            <a:ext cx="792163" cy="822305"/>
          </a:xfrm>
          <a:prstGeom prst="ellipse">
            <a:avLst/>
          </a:prstGeom>
          <a:solidFill>
            <a:srgbClr val="CCFFCC"/>
          </a:solidFill>
          <a:ln w="9525">
            <a:solidFill>
              <a:srgbClr val="7030A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 dirty="0">
                <a:solidFill>
                  <a:srgbClr val="006600"/>
                </a:solidFill>
              </a:rPr>
              <a:t>+</a:t>
            </a:r>
          </a:p>
        </p:txBody>
      </p:sp>
      <p:sp>
        <p:nvSpPr>
          <p:cNvPr id="11" name="Oval 11"/>
          <p:cNvSpPr>
            <a:spLocks noChangeArrowheads="1"/>
          </p:cNvSpPr>
          <p:nvPr/>
        </p:nvSpPr>
        <p:spPr bwMode="auto">
          <a:xfrm>
            <a:off x="4857750" y="4500563"/>
            <a:ext cx="638175" cy="78105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>
                <a:solidFill>
                  <a:srgbClr val="FF0000"/>
                </a:solidFill>
              </a:rPr>
              <a:t>=</a:t>
            </a:r>
          </a:p>
        </p:txBody>
      </p:sp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5643563" y="4429125"/>
            <a:ext cx="792162" cy="822325"/>
            <a:chOff x="2336" y="3158"/>
            <a:chExt cx="499" cy="518"/>
          </a:xfrm>
        </p:grpSpPr>
        <p:sp>
          <p:nvSpPr>
            <p:cNvPr id="8212" name="Oval 22"/>
            <p:cNvSpPr>
              <a:spLocks noChangeArrowheads="1"/>
            </p:cNvSpPr>
            <p:nvPr/>
          </p:nvSpPr>
          <p:spPr bwMode="auto">
            <a:xfrm>
              <a:off x="2336" y="3158"/>
              <a:ext cx="499" cy="518"/>
            </a:xfrm>
            <a:prstGeom prst="ellipse">
              <a:avLst/>
            </a:prstGeom>
            <a:solidFill>
              <a:srgbClr val="CCFFCC"/>
            </a:solidFill>
            <a:ln w="9525">
              <a:solidFill>
                <a:srgbClr val="660066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ru-RU" sz="3200" b="1">
                <a:solidFill>
                  <a:srgbClr val="006600"/>
                </a:solidFill>
              </a:endParaRPr>
            </a:p>
          </p:txBody>
        </p:sp>
        <p:sp>
          <p:nvSpPr>
            <p:cNvPr id="8213" name="Line 23"/>
            <p:cNvSpPr>
              <a:spLocks noChangeShapeType="1"/>
            </p:cNvSpPr>
            <p:nvPr/>
          </p:nvSpPr>
          <p:spPr bwMode="auto">
            <a:xfrm>
              <a:off x="2449" y="3404"/>
              <a:ext cx="272" cy="0"/>
            </a:xfrm>
            <a:prstGeom prst="line">
              <a:avLst/>
            </a:prstGeom>
            <a:noFill/>
            <a:ln w="76200">
              <a:solidFill>
                <a:srgbClr val="00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>
                <a:solidFill>
                  <a:srgbClr val="006600"/>
                </a:solidFill>
              </a:endParaRPr>
            </a:p>
          </p:txBody>
        </p:sp>
      </p:grpSp>
      <p:sp>
        <p:nvSpPr>
          <p:cNvPr id="15" name="Oval 8"/>
          <p:cNvSpPr>
            <a:spLocks noChangeArrowheads="1"/>
          </p:cNvSpPr>
          <p:nvPr/>
        </p:nvSpPr>
        <p:spPr bwMode="auto">
          <a:xfrm>
            <a:off x="2214563" y="5500688"/>
            <a:ext cx="792162" cy="822305"/>
          </a:xfrm>
          <a:prstGeom prst="ellipse">
            <a:avLst/>
          </a:prstGeom>
          <a:solidFill>
            <a:srgbClr val="CCFFCC"/>
          </a:solidFill>
          <a:ln w="9525">
            <a:solidFill>
              <a:srgbClr val="660066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 dirty="0">
                <a:solidFill>
                  <a:srgbClr val="006600"/>
                </a:solidFill>
              </a:rPr>
              <a:t>+</a:t>
            </a:r>
          </a:p>
        </p:txBody>
      </p:sp>
      <p:grpSp>
        <p:nvGrpSpPr>
          <p:cNvPr id="5" name="Group 12"/>
          <p:cNvGrpSpPr>
            <a:grpSpLocks/>
          </p:cNvGrpSpPr>
          <p:nvPr/>
        </p:nvGrpSpPr>
        <p:grpSpPr bwMode="auto">
          <a:xfrm rot="226337">
            <a:off x="3224213" y="5795963"/>
            <a:ext cx="288925" cy="288925"/>
            <a:chOff x="305" y="3033"/>
            <a:chExt cx="182" cy="182"/>
          </a:xfrm>
        </p:grpSpPr>
        <p:sp>
          <p:nvSpPr>
            <p:cNvPr id="8210" name="Line 13"/>
            <p:cNvSpPr>
              <a:spLocks noChangeShapeType="1"/>
            </p:cNvSpPr>
            <p:nvPr/>
          </p:nvSpPr>
          <p:spPr bwMode="auto">
            <a:xfrm>
              <a:off x="305" y="3055"/>
              <a:ext cx="182" cy="137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11" name="Line 14"/>
            <p:cNvSpPr>
              <a:spLocks noChangeShapeType="1"/>
            </p:cNvSpPr>
            <p:nvPr/>
          </p:nvSpPr>
          <p:spPr bwMode="auto">
            <a:xfrm rot="5400000">
              <a:off x="306" y="3055"/>
              <a:ext cx="182" cy="137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6" name="Group 27"/>
          <p:cNvGrpSpPr>
            <a:grpSpLocks/>
          </p:cNvGrpSpPr>
          <p:nvPr/>
        </p:nvGrpSpPr>
        <p:grpSpPr bwMode="auto">
          <a:xfrm>
            <a:off x="3714750" y="5500688"/>
            <a:ext cx="792163" cy="781050"/>
            <a:chOff x="1610" y="2545"/>
            <a:chExt cx="499" cy="492"/>
          </a:xfrm>
        </p:grpSpPr>
        <p:sp>
          <p:nvSpPr>
            <p:cNvPr id="8208" name="Oval 28"/>
            <p:cNvSpPr>
              <a:spLocks noChangeArrowheads="1"/>
            </p:cNvSpPr>
            <p:nvPr/>
          </p:nvSpPr>
          <p:spPr bwMode="auto">
            <a:xfrm>
              <a:off x="1610" y="2545"/>
              <a:ext cx="499" cy="492"/>
            </a:xfrm>
            <a:prstGeom prst="ellipse">
              <a:avLst/>
            </a:prstGeom>
            <a:solidFill>
              <a:srgbClr val="CCFFCC"/>
            </a:solidFill>
            <a:ln w="9525">
              <a:solidFill>
                <a:srgbClr val="660066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ru-RU" sz="3200" b="1"/>
            </a:p>
          </p:txBody>
        </p:sp>
        <p:sp>
          <p:nvSpPr>
            <p:cNvPr id="8209" name="Line 29"/>
            <p:cNvSpPr>
              <a:spLocks noChangeShapeType="1"/>
            </p:cNvSpPr>
            <p:nvPr/>
          </p:nvSpPr>
          <p:spPr bwMode="auto">
            <a:xfrm>
              <a:off x="1701" y="2795"/>
              <a:ext cx="272" cy="0"/>
            </a:xfrm>
            <a:prstGeom prst="line">
              <a:avLst/>
            </a:prstGeom>
            <a:noFill/>
            <a:ln w="76200">
              <a:solidFill>
                <a:srgbClr val="00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2" name="Oval 9"/>
          <p:cNvSpPr>
            <a:spLocks noChangeArrowheads="1"/>
          </p:cNvSpPr>
          <p:nvPr/>
        </p:nvSpPr>
        <p:spPr bwMode="auto">
          <a:xfrm>
            <a:off x="4714875" y="5500688"/>
            <a:ext cx="638175" cy="78105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>
                <a:solidFill>
                  <a:srgbClr val="FF0000"/>
                </a:solidFill>
              </a:rPr>
              <a:t>=</a:t>
            </a:r>
          </a:p>
        </p:txBody>
      </p:sp>
      <p:grpSp>
        <p:nvGrpSpPr>
          <p:cNvPr id="7" name="Group 18"/>
          <p:cNvGrpSpPr>
            <a:grpSpLocks/>
          </p:cNvGrpSpPr>
          <p:nvPr/>
        </p:nvGrpSpPr>
        <p:grpSpPr bwMode="auto">
          <a:xfrm>
            <a:off x="5500688" y="5500688"/>
            <a:ext cx="792162" cy="781050"/>
            <a:chOff x="2336" y="2545"/>
            <a:chExt cx="499" cy="492"/>
          </a:xfrm>
        </p:grpSpPr>
        <p:sp>
          <p:nvSpPr>
            <p:cNvPr id="8206" name="Oval 19"/>
            <p:cNvSpPr>
              <a:spLocks noChangeArrowheads="1"/>
            </p:cNvSpPr>
            <p:nvPr/>
          </p:nvSpPr>
          <p:spPr bwMode="auto">
            <a:xfrm>
              <a:off x="2336" y="2545"/>
              <a:ext cx="499" cy="492"/>
            </a:xfrm>
            <a:prstGeom prst="ellipse">
              <a:avLst/>
            </a:prstGeom>
            <a:solidFill>
              <a:srgbClr val="CCFFCC"/>
            </a:solidFill>
            <a:ln w="9525">
              <a:solidFill>
                <a:srgbClr val="660066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ru-RU" sz="3200" b="1"/>
            </a:p>
          </p:txBody>
        </p:sp>
        <p:sp>
          <p:nvSpPr>
            <p:cNvPr id="8207" name="Line 20"/>
            <p:cNvSpPr>
              <a:spLocks noChangeShapeType="1"/>
            </p:cNvSpPr>
            <p:nvPr/>
          </p:nvSpPr>
          <p:spPr bwMode="auto">
            <a:xfrm>
              <a:off x="2450" y="2795"/>
              <a:ext cx="272" cy="0"/>
            </a:xfrm>
            <a:prstGeom prst="line">
              <a:avLst/>
            </a:prstGeom>
            <a:noFill/>
            <a:ln w="76200">
              <a:solidFill>
                <a:srgbClr val="00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5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00"/>
                            </p:stCondLst>
                            <p:childTnLst>
                              <p:par>
                                <p:cTn id="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500"/>
                            </p:stCondLst>
                            <p:childTnLst>
                              <p:par>
                                <p:cTn id="7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000"/>
                            </p:stCondLst>
                            <p:childTnLst>
                              <p:par>
                                <p:cTn id="7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10" grpId="0" animBg="1"/>
      <p:bldP spid="11" grpId="0"/>
      <p:bldP spid="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Содержимое 2"/>
          <p:cNvSpPr>
            <a:spLocks noGrp="1"/>
          </p:cNvSpPr>
          <p:nvPr>
            <p:ph sz="quarter" idx="13"/>
          </p:nvPr>
        </p:nvSpPr>
        <p:spPr>
          <a:xfrm>
            <a:off x="457200" y="357188"/>
            <a:ext cx="8229600" cy="5768975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sz="4400" b="1" i="1" dirty="0" smtClean="0">
                <a:solidFill>
                  <a:srgbClr val="C00000"/>
                </a:solidFill>
                <a:latin typeface="Georgia" pitchFamily="18" charset="0"/>
              </a:rPr>
              <a:t>Правило умножения отрицательных чисел: </a:t>
            </a:r>
            <a:endParaRPr lang="en-US" sz="4400" b="1" i="1" dirty="0" smtClean="0">
              <a:solidFill>
                <a:srgbClr val="C00000"/>
              </a:solidFill>
              <a:latin typeface="Georgia" pitchFamily="18" charset="0"/>
            </a:endParaRPr>
          </a:p>
          <a:p>
            <a:pPr eaLnBrk="1" hangingPunct="1">
              <a:buFontTx/>
              <a:buNone/>
            </a:pPr>
            <a:r>
              <a:rPr lang="ru-RU" sz="4400" b="1" i="1" dirty="0" smtClean="0">
                <a:solidFill>
                  <a:srgbClr val="006600"/>
                </a:solidFill>
                <a:latin typeface="Georgia" pitchFamily="18" charset="0"/>
              </a:rPr>
              <a:t>Чтобы умножить два отрицательных числа, надо перемножить их модули. </a:t>
            </a:r>
          </a:p>
          <a:p>
            <a:pPr eaLnBrk="1" hangingPunct="1">
              <a:buFontTx/>
              <a:buNone/>
            </a:pPr>
            <a:r>
              <a:rPr lang="ru-RU" sz="4400" b="1" i="1" dirty="0" smtClean="0">
                <a:solidFill>
                  <a:srgbClr val="0000FF"/>
                </a:solidFill>
                <a:latin typeface="Georgia" pitchFamily="18" charset="0"/>
              </a:rPr>
              <a:t>             </a:t>
            </a:r>
            <a:endParaRPr lang="ru-RU" sz="4800" b="1" i="1" dirty="0" smtClean="0">
              <a:solidFill>
                <a:srgbClr val="006600"/>
              </a:solidFill>
              <a:latin typeface="Georgia" pitchFamily="18" charset="0"/>
            </a:endParaRPr>
          </a:p>
        </p:txBody>
      </p:sp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1928813" y="5072063"/>
            <a:ext cx="792162" cy="781050"/>
            <a:chOff x="793" y="3159"/>
            <a:chExt cx="499" cy="492"/>
          </a:xfrm>
        </p:grpSpPr>
        <p:sp>
          <p:nvSpPr>
            <p:cNvPr id="9228" name="Oval 25"/>
            <p:cNvSpPr>
              <a:spLocks noChangeArrowheads="1"/>
            </p:cNvSpPr>
            <p:nvPr/>
          </p:nvSpPr>
          <p:spPr bwMode="auto">
            <a:xfrm>
              <a:off x="793" y="3159"/>
              <a:ext cx="499" cy="492"/>
            </a:xfrm>
            <a:prstGeom prst="ellipse">
              <a:avLst/>
            </a:prstGeom>
            <a:solidFill>
              <a:srgbClr val="CCFFCC"/>
            </a:solidFill>
            <a:ln w="9525">
              <a:solidFill>
                <a:srgbClr val="660066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ru-RU" sz="3200" b="1"/>
            </a:p>
          </p:txBody>
        </p:sp>
        <p:sp>
          <p:nvSpPr>
            <p:cNvPr id="9229" name="Line 26"/>
            <p:cNvSpPr>
              <a:spLocks noChangeShapeType="1"/>
            </p:cNvSpPr>
            <p:nvPr/>
          </p:nvSpPr>
          <p:spPr bwMode="auto">
            <a:xfrm>
              <a:off x="906" y="3405"/>
              <a:ext cx="272" cy="0"/>
            </a:xfrm>
            <a:prstGeom prst="line">
              <a:avLst/>
            </a:prstGeom>
            <a:noFill/>
            <a:ln w="73025">
              <a:solidFill>
                <a:srgbClr val="00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" name="Group 15"/>
          <p:cNvGrpSpPr>
            <a:grpSpLocks/>
          </p:cNvGrpSpPr>
          <p:nvPr/>
        </p:nvGrpSpPr>
        <p:grpSpPr bwMode="auto">
          <a:xfrm rot="226337">
            <a:off x="3081338" y="5367338"/>
            <a:ext cx="288925" cy="288925"/>
            <a:chOff x="305" y="3033"/>
            <a:chExt cx="182" cy="182"/>
          </a:xfrm>
        </p:grpSpPr>
        <p:sp>
          <p:nvSpPr>
            <p:cNvPr id="9226" name="Line 16"/>
            <p:cNvSpPr>
              <a:spLocks noChangeShapeType="1"/>
            </p:cNvSpPr>
            <p:nvPr/>
          </p:nvSpPr>
          <p:spPr bwMode="auto">
            <a:xfrm>
              <a:off x="305" y="3055"/>
              <a:ext cx="182" cy="137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27" name="Line 17"/>
            <p:cNvSpPr>
              <a:spLocks noChangeShapeType="1"/>
            </p:cNvSpPr>
            <p:nvPr/>
          </p:nvSpPr>
          <p:spPr bwMode="auto">
            <a:xfrm rot="5400000">
              <a:off x="306" y="3055"/>
              <a:ext cx="182" cy="137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" name="Group 27"/>
          <p:cNvGrpSpPr>
            <a:grpSpLocks/>
          </p:cNvGrpSpPr>
          <p:nvPr/>
        </p:nvGrpSpPr>
        <p:grpSpPr bwMode="auto">
          <a:xfrm>
            <a:off x="3643313" y="5072063"/>
            <a:ext cx="792162" cy="781050"/>
            <a:chOff x="1610" y="2545"/>
            <a:chExt cx="499" cy="492"/>
          </a:xfrm>
        </p:grpSpPr>
        <p:sp>
          <p:nvSpPr>
            <p:cNvPr id="9224" name="Oval 28"/>
            <p:cNvSpPr>
              <a:spLocks noChangeArrowheads="1"/>
            </p:cNvSpPr>
            <p:nvPr/>
          </p:nvSpPr>
          <p:spPr bwMode="auto">
            <a:xfrm>
              <a:off x="1610" y="2545"/>
              <a:ext cx="499" cy="492"/>
            </a:xfrm>
            <a:prstGeom prst="ellipse">
              <a:avLst/>
            </a:prstGeom>
            <a:solidFill>
              <a:srgbClr val="CCFFCC"/>
            </a:solidFill>
            <a:ln w="9525">
              <a:solidFill>
                <a:srgbClr val="660066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ru-RU" sz="3200" b="1"/>
            </a:p>
          </p:txBody>
        </p:sp>
        <p:sp>
          <p:nvSpPr>
            <p:cNvPr id="9225" name="Line 29"/>
            <p:cNvSpPr>
              <a:spLocks noChangeShapeType="1"/>
            </p:cNvSpPr>
            <p:nvPr/>
          </p:nvSpPr>
          <p:spPr bwMode="auto">
            <a:xfrm>
              <a:off x="1701" y="2795"/>
              <a:ext cx="272" cy="0"/>
            </a:xfrm>
            <a:prstGeom prst="line">
              <a:avLst/>
            </a:prstGeom>
            <a:noFill/>
            <a:ln w="76200">
              <a:solidFill>
                <a:srgbClr val="00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3" name="Oval 11"/>
          <p:cNvSpPr>
            <a:spLocks noChangeArrowheads="1"/>
          </p:cNvSpPr>
          <p:nvPr/>
        </p:nvSpPr>
        <p:spPr bwMode="auto">
          <a:xfrm>
            <a:off x="4786313" y="5072063"/>
            <a:ext cx="638175" cy="78105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>
                <a:solidFill>
                  <a:srgbClr val="FF0000"/>
                </a:solidFill>
              </a:rPr>
              <a:t>=</a:t>
            </a:r>
          </a:p>
        </p:txBody>
      </p:sp>
      <p:sp>
        <p:nvSpPr>
          <p:cNvPr id="14" name="Oval 10"/>
          <p:cNvSpPr>
            <a:spLocks noChangeArrowheads="1"/>
          </p:cNvSpPr>
          <p:nvPr/>
        </p:nvSpPr>
        <p:spPr bwMode="auto">
          <a:xfrm>
            <a:off x="5429250" y="5072063"/>
            <a:ext cx="792163" cy="822305"/>
          </a:xfrm>
          <a:prstGeom prst="ellipse">
            <a:avLst/>
          </a:prstGeom>
          <a:solidFill>
            <a:srgbClr val="CCFFCC"/>
          </a:solidFill>
          <a:ln w="9525">
            <a:solidFill>
              <a:srgbClr val="7030A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 dirty="0">
                <a:solidFill>
                  <a:srgbClr val="008000"/>
                </a:solidFill>
              </a:rPr>
              <a:t>+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>
          <a:xfrm>
            <a:off x="179512" y="0"/>
            <a:ext cx="8712968" cy="1143000"/>
          </a:xfrm>
          <a:noFill/>
        </p:spPr>
        <p:txBody>
          <a:bodyPr/>
          <a:lstStyle/>
          <a:p>
            <a:pPr marL="0" indent="0" algn="ctr" eaLnBrk="1" hangingPunct="1">
              <a:buNone/>
            </a:pPr>
            <a:r>
              <a:rPr lang="ru-RU" b="1" i="1" dirty="0" smtClean="0">
                <a:solidFill>
                  <a:srgbClr val="C00000"/>
                </a:solidFill>
                <a:latin typeface="Georgia" pitchFamily="18" charset="0"/>
              </a:rPr>
              <a:t>Выполните   умножение.</a:t>
            </a:r>
          </a:p>
        </p:txBody>
      </p:sp>
      <p:sp>
        <p:nvSpPr>
          <p:cNvPr id="10246" name="WordArt 6"/>
          <p:cNvSpPr>
            <a:spLocks noChangeArrowheads="1" noChangeShapeType="1" noTextEdit="1"/>
          </p:cNvSpPr>
          <p:nvPr/>
        </p:nvSpPr>
        <p:spPr bwMode="auto">
          <a:xfrm>
            <a:off x="1258888" y="1268413"/>
            <a:ext cx="316865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800" b="1" i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-7 * 5 =</a:t>
            </a:r>
          </a:p>
        </p:txBody>
      </p:sp>
      <p:sp>
        <p:nvSpPr>
          <p:cNvPr id="10247" name="WordArt 7"/>
          <p:cNvSpPr>
            <a:spLocks noChangeArrowheads="1" noChangeShapeType="1" noTextEdit="1"/>
          </p:cNvSpPr>
          <p:nvPr/>
        </p:nvSpPr>
        <p:spPr bwMode="auto">
          <a:xfrm>
            <a:off x="827088" y="2420938"/>
            <a:ext cx="3671887" cy="7921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800" b="1" i="1" kern="10" dirty="0">
                <a:ln w="19050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-6 * (-3) =</a:t>
            </a:r>
          </a:p>
        </p:txBody>
      </p:sp>
      <p:sp>
        <p:nvSpPr>
          <p:cNvPr id="10248" name="WordArt 8"/>
          <p:cNvSpPr>
            <a:spLocks noChangeArrowheads="1" noChangeShapeType="1" noTextEdit="1"/>
          </p:cNvSpPr>
          <p:nvPr/>
        </p:nvSpPr>
        <p:spPr bwMode="auto">
          <a:xfrm>
            <a:off x="611188" y="3789363"/>
            <a:ext cx="3816350" cy="7921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800" b="1" i="1" kern="10">
                <a:ln w="19050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0066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20 * (-4) =</a:t>
            </a:r>
          </a:p>
        </p:txBody>
      </p:sp>
      <p:sp>
        <p:nvSpPr>
          <p:cNvPr id="10249" name="WordArt 9"/>
          <p:cNvSpPr>
            <a:spLocks noChangeArrowheads="1" noChangeShapeType="1" noTextEdit="1"/>
          </p:cNvSpPr>
          <p:nvPr/>
        </p:nvSpPr>
        <p:spPr bwMode="auto">
          <a:xfrm>
            <a:off x="971550" y="5084763"/>
            <a:ext cx="3455988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800" b="1" i="1" kern="10">
                <a:ln w="19050">
                  <a:solidFill>
                    <a:srgbClr val="CCFFFF"/>
                  </a:solidFill>
                  <a:round/>
                  <a:headEnd/>
                  <a:tailEnd/>
                </a:ln>
                <a:solidFill>
                  <a:srgbClr val="80008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-5 * 15 =</a:t>
            </a:r>
          </a:p>
        </p:txBody>
      </p:sp>
      <p:sp>
        <p:nvSpPr>
          <p:cNvPr id="10250" name="AutoShape 10"/>
          <p:cNvSpPr>
            <a:spLocks noChangeArrowheads="1"/>
          </p:cNvSpPr>
          <p:nvPr/>
        </p:nvSpPr>
        <p:spPr bwMode="auto">
          <a:xfrm>
            <a:off x="4427538" y="981075"/>
            <a:ext cx="2736850" cy="1130300"/>
          </a:xfrm>
          <a:prstGeom prst="star24">
            <a:avLst>
              <a:gd name="adj" fmla="val 37500"/>
            </a:avLst>
          </a:prstGeom>
          <a:pattFill prst="smGrid">
            <a:fgClr>
              <a:schemeClr val="bg2">
                <a:lumMod val="75000"/>
              </a:schemeClr>
            </a:fgClr>
            <a:bgClr>
              <a:schemeClr val="bg1"/>
            </a:bgClr>
          </a:pattFill>
          <a:ln w="38100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6600" b="1" i="1" dirty="0">
                <a:solidFill>
                  <a:srgbClr val="C00000"/>
                </a:solidFill>
                <a:latin typeface="Times New Roman" pitchFamily="18" charset="0"/>
              </a:rPr>
              <a:t>-35</a:t>
            </a:r>
          </a:p>
        </p:txBody>
      </p:sp>
      <p:sp>
        <p:nvSpPr>
          <p:cNvPr id="10251" name="AutoShape 11"/>
          <p:cNvSpPr>
            <a:spLocks noChangeArrowheads="1"/>
          </p:cNvSpPr>
          <p:nvPr/>
        </p:nvSpPr>
        <p:spPr bwMode="auto">
          <a:xfrm>
            <a:off x="4500563" y="2205038"/>
            <a:ext cx="2736850" cy="1130300"/>
          </a:xfrm>
          <a:prstGeom prst="star24">
            <a:avLst>
              <a:gd name="adj" fmla="val 37500"/>
            </a:avLst>
          </a:prstGeom>
          <a:pattFill prst="smGrid">
            <a:fgClr>
              <a:schemeClr val="bg2">
                <a:lumMod val="75000"/>
              </a:schemeClr>
            </a:fgClr>
            <a:bgClr>
              <a:schemeClr val="bg1"/>
            </a:bgClr>
          </a:pattFill>
          <a:ln w="38100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6600" b="1" i="1" dirty="0">
                <a:solidFill>
                  <a:srgbClr val="C00000"/>
                </a:solidFill>
                <a:latin typeface="Times New Roman" pitchFamily="18" charset="0"/>
              </a:rPr>
              <a:t>18</a:t>
            </a:r>
          </a:p>
        </p:txBody>
      </p:sp>
      <p:sp>
        <p:nvSpPr>
          <p:cNvPr id="10252" name="AutoShape 12"/>
          <p:cNvSpPr>
            <a:spLocks noChangeArrowheads="1"/>
          </p:cNvSpPr>
          <p:nvPr/>
        </p:nvSpPr>
        <p:spPr bwMode="auto">
          <a:xfrm>
            <a:off x="4572000" y="3573463"/>
            <a:ext cx="2736850" cy="1130300"/>
          </a:xfrm>
          <a:prstGeom prst="star24">
            <a:avLst>
              <a:gd name="adj" fmla="val 37500"/>
            </a:avLst>
          </a:prstGeom>
          <a:pattFill prst="smGrid">
            <a:fgClr>
              <a:schemeClr val="bg2">
                <a:lumMod val="75000"/>
              </a:schemeClr>
            </a:fgClr>
            <a:bgClr>
              <a:schemeClr val="bg1"/>
            </a:bgClr>
          </a:pattFill>
          <a:ln w="38100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6600" b="1" i="1" dirty="0">
                <a:solidFill>
                  <a:srgbClr val="C00000"/>
                </a:solidFill>
                <a:latin typeface="Times New Roman" pitchFamily="18" charset="0"/>
              </a:rPr>
              <a:t>-80</a:t>
            </a:r>
          </a:p>
        </p:txBody>
      </p:sp>
      <p:sp>
        <p:nvSpPr>
          <p:cNvPr id="10253" name="AutoShape 13"/>
          <p:cNvSpPr>
            <a:spLocks noChangeArrowheads="1"/>
          </p:cNvSpPr>
          <p:nvPr/>
        </p:nvSpPr>
        <p:spPr bwMode="auto">
          <a:xfrm>
            <a:off x="4500563" y="4868863"/>
            <a:ext cx="2736850" cy="1130300"/>
          </a:xfrm>
          <a:prstGeom prst="star24">
            <a:avLst>
              <a:gd name="adj" fmla="val 37500"/>
            </a:avLst>
          </a:prstGeom>
          <a:pattFill prst="smGrid">
            <a:fgClr>
              <a:schemeClr val="bg2">
                <a:lumMod val="75000"/>
              </a:schemeClr>
            </a:fgClr>
            <a:bgClr>
              <a:schemeClr val="bg1"/>
            </a:bgClr>
          </a:pattFill>
          <a:ln w="38100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6600" b="1" i="1" dirty="0">
                <a:solidFill>
                  <a:srgbClr val="C00000"/>
                </a:solidFill>
                <a:latin typeface="Times New Roman" pitchFamily="18" charset="0"/>
              </a:rPr>
              <a:t>-75</a:t>
            </a:r>
          </a:p>
        </p:txBody>
      </p:sp>
      <p:sp>
        <p:nvSpPr>
          <p:cNvPr id="10254" name="WordArt 14"/>
          <p:cNvSpPr>
            <a:spLocks noChangeArrowheads="1" noChangeShapeType="1" noTextEdit="1"/>
          </p:cNvSpPr>
          <p:nvPr/>
        </p:nvSpPr>
        <p:spPr bwMode="auto">
          <a:xfrm>
            <a:off x="1042988" y="1268413"/>
            <a:ext cx="3384550" cy="792162"/>
          </a:xfrm>
          <a:prstGeom prst="rect">
            <a:avLst/>
          </a:prstGeom>
          <a:ln>
            <a:solidFill>
              <a:srgbClr val="000099"/>
            </a:solidFill>
          </a:ln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800" b="1" i="1" kern="10" dirty="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C00000"/>
                </a:solidFill>
                <a:latin typeface="Times New Roman"/>
                <a:cs typeface="Times New Roman"/>
              </a:rPr>
              <a:t>5 * (-7) =</a:t>
            </a:r>
          </a:p>
        </p:txBody>
      </p:sp>
      <p:sp>
        <p:nvSpPr>
          <p:cNvPr id="10255" name="WordArt 15"/>
          <p:cNvSpPr>
            <a:spLocks noChangeArrowheads="1" noChangeShapeType="1" noTextEdit="1"/>
          </p:cNvSpPr>
          <p:nvPr/>
        </p:nvSpPr>
        <p:spPr bwMode="auto">
          <a:xfrm>
            <a:off x="1042988" y="2492375"/>
            <a:ext cx="3455987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800" b="1" i="1" kern="10" dirty="0">
                <a:ln w="19050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-3 * (-6)  =</a:t>
            </a:r>
          </a:p>
        </p:txBody>
      </p:sp>
      <p:sp>
        <p:nvSpPr>
          <p:cNvPr id="10256" name="WordArt 16"/>
          <p:cNvSpPr>
            <a:spLocks noChangeArrowheads="1" noChangeShapeType="1" noTextEdit="1"/>
          </p:cNvSpPr>
          <p:nvPr/>
        </p:nvSpPr>
        <p:spPr bwMode="auto">
          <a:xfrm>
            <a:off x="755650" y="3789363"/>
            <a:ext cx="374332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800" b="1" i="1" kern="10" dirty="0">
                <a:ln w="19050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0066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-4 * 20  =</a:t>
            </a:r>
          </a:p>
        </p:txBody>
      </p:sp>
      <p:sp>
        <p:nvSpPr>
          <p:cNvPr id="10257" name="WordArt 17"/>
          <p:cNvSpPr>
            <a:spLocks noChangeArrowheads="1" noChangeShapeType="1" noTextEdit="1"/>
          </p:cNvSpPr>
          <p:nvPr/>
        </p:nvSpPr>
        <p:spPr bwMode="auto">
          <a:xfrm>
            <a:off x="684213" y="5157788"/>
            <a:ext cx="3744912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800" b="1" i="1" kern="10">
                <a:ln w="19050">
                  <a:solidFill>
                    <a:srgbClr val="CCFFFF"/>
                  </a:solidFill>
                  <a:round/>
                  <a:headEnd/>
                  <a:tailEnd/>
                </a:ln>
                <a:solidFill>
                  <a:srgbClr val="80008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15 * (-5) =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7" presetID="2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8" dur="1000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0" dur="10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8" dur="10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0" presetID="2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1" dur="1000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3" dur="10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1" dur="10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3" presetID="2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4" dur="1000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6" dur="10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4" dur="1000"/>
                                        <p:tgtEl>
                                          <p:spTgt spid="10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6" presetID="2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7" dur="1000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9" dur="10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7" dur="1000"/>
                                        <p:tgtEl>
                                          <p:spTgt spid="10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/>
      <p:bldP spid="10246" grpId="0" animBg="1"/>
      <p:bldP spid="10246" grpId="1" animBg="1"/>
      <p:bldP spid="10247" grpId="0" animBg="1"/>
      <p:bldP spid="10247" grpId="1" animBg="1"/>
      <p:bldP spid="10248" grpId="0" animBg="1"/>
      <p:bldP spid="10248" grpId="1" animBg="1"/>
      <p:bldP spid="10249" grpId="0" animBg="1"/>
      <p:bldP spid="10249" grpId="1" animBg="1"/>
      <p:bldP spid="10250" grpId="0" animBg="1"/>
      <p:bldP spid="10251" grpId="0" animBg="1"/>
      <p:bldP spid="10252" grpId="0" animBg="1"/>
      <p:bldP spid="10253" grpId="0" animBg="1"/>
      <p:bldP spid="10254" grpId="0" animBg="1"/>
      <p:bldP spid="10255" grpId="0" animBg="1"/>
      <p:bldP spid="10256" grpId="0" animBg="1"/>
      <p:bldP spid="10257" grpId="0" animBg="1"/>
    </p:bldLst>
  </p:timing>
</p:sld>
</file>

<file path=ppt/theme/theme1.xml><?xml version="1.0" encoding="utf-8"?>
<a:theme xmlns:a="http://schemas.openxmlformats.org/drawingml/2006/main" name="Воздушный поток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2032</TotalTime>
  <Words>761</Words>
  <Application>Microsoft Office PowerPoint</Application>
  <PresentationFormat>Экран (4:3)</PresentationFormat>
  <Paragraphs>126</Paragraphs>
  <Slides>19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При умножении чисел с разными знаками: </vt:lpstr>
      <vt:lpstr>Презентация PowerPoint</vt:lpstr>
      <vt:lpstr>Выполните   умножение.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UCL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MAMA</dc:creator>
  <cp:lastModifiedBy>Админ</cp:lastModifiedBy>
  <cp:revision>107</cp:revision>
  <dcterms:created xsi:type="dcterms:W3CDTF">2009-01-04T05:19:50Z</dcterms:created>
  <dcterms:modified xsi:type="dcterms:W3CDTF">2016-03-01T14:14:47Z</dcterms:modified>
</cp:coreProperties>
</file>