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9" autoAdjust="0"/>
    <p:restoredTop sz="94636" autoAdjust="0"/>
  </p:normalViewPr>
  <p:slideViewPr>
    <p:cSldViewPr>
      <p:cViewPr varScale="1">
        <p:scale>
          <a:sx n="94" d="100"/>
          <a:sy n="94" d="100"/>
        </p:scale>
        <p:origin x="-4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Признаки делимости </a:t>
            </a:r>
            <a:r>
              <a:rPr lang="ru-RU" sz="2800" dirty="0" smtClean="0"/>
              <a:t> на   </a:t>
            </a:r>
            <a:r>
              <a:rPr lang="ru-RU" sz="3600" dirty="0" smtClean="0"/>
              <a:t>2, 5, 10 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Презентация к уроку математики в 6 классе</a:t>
            </a:r>
          </a:p>
          <a:p>
            <a:r>
              <a:rPr lang="ru-RU" dirty="0" smtClean="0"/>
              <a:t>Учитель Филиппова В.Н.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№ 809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Любое натуральное число  а можно представить в виде суммы некоторого числа десятков и однозначного числа :</a:t>
            </a:r>
          </a:p>
          <a:p>
            <a:pPr>
              <a:buNone/>
            </a:pPr>
            <a:r>
              <a:rPr lang="ru-RU" dirty="0" smtClean="0"/>
              <a:t>                               </a:t>
            </a:r>
            <a:r>
              <a:rPr lang="en-US" dirty="0" smtClean="0"/>
              <a:t>m  • 10 + n</a:t>
            </a:r>
          </a:p>
          <a:p>
            <a:pPr>
              <a:buNone/>
            </a:pPr>
            <a:r>
              <a:rPr lang="ru-RU" dirty="0" smtClean="0"/>
              <a:t>Например,  37 = 30 + 7 = 3 • 10 +7</a:t>
            </a:r>
          </a:p>
          <a:p>
            <a:pPr>
              <a:buNone/>
            </a:pPr>
            <a:r>
              <a:rPr lang="ru-RU" dirty="0" smtClean="0"/>
              <a:t>                    124 =120 +4=12 • 10 + 4</a:t>
            </a:r>
          </a:p>
          <a:p>
            <a:pPr>
              <a:buNone/>
            </a:pPr>
            <a:r>
              <a:rPr lang="ru-RU" sz="2800" dirty="0" smtClean="0"/>
              <a:t>Первое слагаемое </a:t>
            </a:r>
            <a:r>
              <a:rPr lang="en-US" sz="2800" dirty="0" smtClean="0"/>
              <a:t> m • 10 </a:t>
            </a:r>
            <a:r>
              <a:rPr lang="ru-RU" sz="2800" dirty="0" smtClean="0"/>
              <a:t>делится  на 2,  на 5 и на 10</a:t>
            </a:r>
          </a:p>
          <a:p>
            <a:pPr>
              <a:buNone/>
            </a:pPr>
            <a:r>
              <a:rPr lang="ru-RU" sz="2800" dirty="0" smtClean="0"/>
              <a:t>Значит делимость зависит от последней цифры </a:t>
            </a:r>
            <a:r>
              <a:rPr lang="en-US" sz="2800" dirty="0" smtClean="0"/>
              <a:t>n</a:t>
            </a:r>
            <a:endParaRPr lang="ru-RU" sz="2800" dirty="0"/>
          </a:p>
        </p:txBody>
      </p:sp>
    </p:spTree>
  </p:cSld>
  <p:clrMapOvr>
    <a:masterClrMapping/>
  </p:clrMapOvr>
  <p:transition spd="slow"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Формулы четных и нечетных чисел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Цифры  0, 2, 4, 6, 8 называются четными</a:t>
            </a:r>
          </a:p>
          <a:p>
            <a:r>
              <a:rPr lang="ru-RU" dirty="0" smtClean="0"/>
              <a:t> Цифры 1, 3, 5, 7, 9 называются нечетными</a:t>
            </a:r>
          </a:p>
          <a:p>
            <a:r>
              <a:rPr lang="ru-RU" dirty="0" smtClean="0"/>
              <a:t>               Формула четного числа</a:t>
            </a:r>
          </a:p>
          <a:p>
            <a:pPr>
              <a:buNone/>
            </a:pPr>
            <a:r>
              <a:rPr lang="ru-RU" dirty="0" smtClean="0"/>
              <a:t>                                   </a:t>
            </a:r>
            <a:r>
              <a:rPr lang="en-US" dirty="0" smtClean="0"/>
              <a:t>n = 2 k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                </a:t>
            </a:r>
            <a:r>
              <a:rPr lang="en-US" dirty="0" smtClean="0"/>
              <a:t> </a:t>
            </a:r>
            <a:r>
              <a:rPr lang="ru-RU" dirty="0" smtClean="0"/>
              <a:t>Формула нечетного числа  </a:t>
            </a:r>
          </a:p>
          <a:p>
            <a:pPr>
              <a:buNone/>
            </a:pPr>
            <a:r>
              <a:rPr lang="ru-RU" dirty="0" smtClean="0"/>
              <a:t>                                 </a:t>
            </a:r>
            <a:r>
              <a:rPr lang="en-US" dirty="0" smtClean="0"/>
              <a:t>n= 2k + 1</a:t>
            </a:r>
            <a:endParaRPr lang="ru-RU" dirty="0"/>
          </a:p>
        </p:txBody>
      </p:sp>
    </p:spTree>
  </p:cSld>
  <p:clrMapOvr>
    <a:masterClrMapping/>
  </p:clrMapOvr>
  <p:transition spd="slow" advTm="6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Признаки делимости  на 2;на 5;на10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последняя цифра четная то оно делится на 2.</a:t>
            </a:r>
          </a:p>
          <a:p>
            <a:r>
              <a:rPr lang="ru-RU" dirty="0" smtClean="0"/>
              <a:t>Если последняя цифра числа 5 или 0, то оно делится на 5.</a:t>
            </a:r>
          </a:p>
          <a:p>
            <a:r>
              <a:rPr lang="ru-RU" dirty="0" smtClean="0"/>
              <a:t> Если число оканчивается цифрой 0 , то оно делится на 10</a:t>
            </a:r>
          </a:p>
          <a:p>
            <a:endParaRPr lang="ru-RU" dirty="0"/>
          </a:p>
        </p:txBody>
      </p:sp>
    </p:spTree>
  </p:cSld>
  <p:clrMapOvr>
    <a:masterClrMapping/>
  </p:clrMapOvr>
  <p:transition spd="slow" advTm="4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Ответить на вопросы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1.Как по записи натурального числа определить , делится оно без остатка на 10 или не делится на 10?</a:t>
            </a:r>
          </a:p>
          <a:p>
            <a:r>
              <a:rPr lang="ru-RU" dirty="0" smtClean="0"/>
              <a:t>Как по записи натурального числа узнать , делится оно без остатка на 5 или не делится на 5?</a:t>
            </a:r>
          </a:p>
          <a:p>
            <a:r>
              <a:rPr lang="ru-RU" dirty="0" smtClean="0"/>
              <a:t>Как по записи натурального числа узнать , делится оно без остатка на 2 или не делится на 2?</a:t>
            </a:r>
            <a:endParaRPr lang="ru-RU" dirty="0"/>
          </a:p>
        </p:txBody>
      </p:sp>
    </p:spTree>
  </p:cSld>
  <p:clrMapOvr>
    <a:masterClrMapping/>
  </p:clrMapOvr>
  <p:transition spd="slow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Выучить признаки делимости с.180 учебника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Решить № 815,  818(</a:t>
            </a:r>
            <a:r>
              <a:rPr lang="ru-RU" dirty="0" err="1" smtClean="0"/>
              <a:t>а,б</a:t>
            </a:r>
            <a:r>
              <a:rPr lang="ru-RU" dirty="0" smtClean="0"/>
              <a:t> ),822(а), 836(а),  837(а)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ru-RU" dirty="0" smtClean="0"/>
              <a:t>       Спасибо     за   урок</a:t>
            </a:r>
            <a:endParaRPr lang="ru-RU" dirty="0"/>
          </a:p>
        </p:txBody>
      </p:sp>
      <p:pic>
        <p:nvPicPr>
          <p:cNvPr id="13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1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4745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745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745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166</TotalTime>
  <Words>262</Words>
  <PresentationFormat>Экран (4:3)</PresentationFormat>
  <Paragraphs>30</Paragraphs>
  <Slides>7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Городская</vt:lpstr>
      <vt:lpstr>Признаки делимости  на   2, 5, 10 </vt:lpstr>
      <vt:lpstr>№ 809</vt:lpstr>
      <vt:lpstr>Формулы четных и нечетных чисел</vt:lpstr>
      <vt:lpstr>Признаки делимости  на 2;на 5;на10</vt:lpstr>
      <vt:lpstr>      Ответить на вопросы </vt:lpstr>
      <vt:lpstr>          Домашнее задание</vt:lpstr>
      <vt:lpstr>       Спасибо     за   урок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ХХХ</dc:creator>
  <cp:lastModifiedBy>ХХХ</cp:lastModifiedBy>
  <cp:revision>18</cp:revision>
  <dcterms:created xsi:type="dcterms:W3CDTF">2013-12-15T07:52:16Z</dcterms:created>
  <dcterms:modified xsi:type="dcterms:W3CDTF">2015-11-29T07:57:02Z</dcterms:modified>
</cp:coreProperties>
</file>