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1" r:id="rId2"/>
    <p:sldId id="277" r:id="rId3"/>
    <p:sldId id="262" r:id="rId4"/>
    <p:sldId id="258" r:id="rId5"/>
    <p:sldId id="264" r:id="rId6"/>
    <p:sldId id="265" r:id="rId7"/>
    <p:sldId id="266" r:id="rId8"/>
    <p:sldId id="267" r:id="rId9"/>
    <p:sldId id="263" r:id="rId10"/>
    <p:sldId id="269" r:id="rId11"/>
    <p:sldId id="272" r:id="rId12"/>
    <p:sldId id="270" r:id="rId13"/>
    <p:sldId id="268" r:id="rId14"/>
    <p:sldId id="273" r:id="rId15"/>
    <p:sldId id="275" r:id="rId16"/>
    <p:sldId id="276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FF00"/>
    <a:srgbClr val="FF0066"/>
    <a:srgbClr val="CCFFCC"/>
    <a:srgbClr val="33CCFF"/>
    <a:srgbClr val="B00000"/>
    <a:srgbClr val="8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1E72F4-BF91-4D50-A620-F64B5F443039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1F5774-EF76-482E-8D97-A1C6A9F951E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 smtClean="0">
              <a:solidFill>
                <a:schemeClr val="bg1">
                  <a:lumMod val="25000"/>
                </a:schemeClr>
              </a:solidFill>
            </a:endParaRPr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156801B-DFB9-4177-86B7-D8AF74FC289F}" type="slidenum">
              <a:rPr lang="ru-RU" smtClean="0"/>
              <a:pPr/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 smtClean="0">
              <a:solidFill>
                <a:schemeClr val="bg1">
                  <a:lumMod val="25000"/>
                </a:schemeClr>
              </a:solidFill>
            </a:endParaRPr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156801B-DFB9-4177-86B7-D8AF74FC289F}" type="slidenum">
              <a:rPr lang="ru-RU" smtClean="0"/>
              <a:pPr/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F13BA00-9440-479D-93E3-F1AE89A8D4F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1FDF2FF-4F17-4107-B008-924CC5D1334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>
                    <a:lumMod val="25000"/>
                  </a:schemeClr>
                </a:solidFill>
              </a:rPr>
              <a:t>Нарисуем на листе в клеточку две перпендикулярные оси, точку их пересечения обозначим через О.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>
                    <a:lumMod val="25000"/>
                  </a:schemeClr>
                </a:solidFill>
              </a:rPr>
              <a:t>Горизонтальная ось называется осью ОХ, вертикальная – осью </a:t>
            </a:r>
            <a:r>
              <a:rPr lang="en-US" dirty="0" smtClean="0">
                <a:solidFill>
                  <a:schemeClr val="bg1">
                    <a:lumMod val="25000"/>
                  </a:schemeClr>
                </a:solidFill>
              </a:rPr>
              <a:t>OY</a:t>
            </a:r>
            <a:r>
              <a:rPr lang="ru-RU" dirty="0" smtClean="0">
                <a:solidFill>
                  <a:schemeClr val="bg1">
                    <a:lumMod val="25000"/>
                  </a:schemeClr>
                </a:solidFill>
              </a:rPr>
              <a:t>. Место пересечения осей ОХ и </a:t>
            </a:r>
            <a:r>
              <a:rPr lang="en-US" dirty="0" smtClean="0">
                <a:solidFill>
                  <a:schemeClr val="bg1">
                    <a:lumMod val="25000"/>
                  </a:schemeClr>
                </a:solidFill>
              </a:rPr>
              <a:t>OY</a:t>
            </a:r>
            <a:r>
              <a:rPr lang="ru-RU" dirty="0" smtClean="0">
                <a:solidFill>
                  <a:schemeClr val="bg1">
                    <a:lumMod val="25000"/>
                  </a:schemeClr>
                </a:solidFill>
              </a:rPr>
              <a:t>называется началом координат.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>
                    <a:lumMod val="25000"/>
                  </a:schemeClr>
                </a:solidFill>
              </a:rPr>
              <a:t>Каждая точка на координатной плоскости имеет свой точный адрес. Это пара чисел: первое число по оси ОХ, второе – по оси </a:t>
            </a:r>
            <a:r>
              <a:rPr lang="en-US" dirty="0" smtClean="0">
                <a:solidFill>
                  <a:schemeClr val="bg1">
                    <a:lumMod val="25000"/>
                  </a:schemeClr>
                </a:solidFill>
              </a:rPr>
              <a:t>OY</a:t>
            </a:r>
            <a:r>
              <a:rPr lang="ru-RU" dirty="0" smtClean="0">
                <a:solidFill>
                  <a:schemeClr val="bg1">
                    <a:lumMod val="25000"/>
                  </a:schemeClr>
                </a:solidFill>
              </a:rPr>
              <a:t>. Эти числа называются координатами точки.</a:t>
            </a:r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7659824-C92D-4AE3-B6A1-C64EB953EE5E}" type="slidenum">
              <a:rPr lang="ru-RU" smtClean="0"/>
              <a:pPr/>
              <a:t>11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491B7E-D0DE-4B3F-ACB3-4DA00F9257C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09B431-03EE-4B5F-AE52-6E4EA9552DF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E8E8BF-E6F8-465B-B441-033C11609A2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035A8F-9673-4C4D-A546-CEC531CABA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7D503E-B4D5-43E1-A4DE-F0035DBA76D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F1D06E-D115-47A2-BDF8-7306CCD8A85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9B9539-0C1F-4BD1-ABF7-0C350C60F37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477E60-41F9-4705-8388-26A7D2AFA82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69719D-5FCF-4986-8EF0-B5BCE147ECC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80BCB7-1AF5-45E7-BAAC-C046393B31D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1C7E2D-DA38-4E22-8104-ED2DA19A408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58820A-7EA4-4500-B504-46EFB8A6420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A94CF29-B857-4F14-B538-62D0DDD8225E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www.mathematics-repetition.com/wp-content/uploads/2012/10/140.jpg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upload.wikimedia.org/wikipedia/ru/4/44/Meridian.png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12"/>
          <p:cNvSpPr txBox="1">
            <a:spLocks noChangeArrowheads="1"/>
          </p:cNvSpPr>
          <p:nvPr/>
        </p:nvSpPr>
        <p:spPr bwMode="auto">
          <a:xfrm>
            <a:off x="1143000" y="214313"/>
            <a:ext cx="700087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ru-RU" sz="2200" b="1" dirty="0" smtClean="0">
                <a:solidFill>
                  <a:schemeClr val="bg1">
                    <a:lumMod val="10000"/>
                  </a:schemeClr>
                </a:solidFill>
                <a:latin typeface="Monotype Corsiva" pitchFamily="66" charset="0"/>
              </a:rPr>
              <a:t>МБОУ «СОШ  </a:t>
            </a:r>
            <a:r>
              <a:rPr lang="ru-RU" sz="2200" b="1" dirty="0">
                <a:solidFill>
                  <a:schemeClr val="bg1">
                    <a:lumMod val="10000"/>
                  </a:schemeClr>
                </a:solidFill>
                <a:latin typeface="Monotype Corsiva" pitchFamily="66" charset="0"/>
              </a:rPr>
              <a:t>№3 </a:t>
            </a:r>
            <a:r>
              <a:rPr lang="ru-RU" sz="2200" b="1" dirty="0" smtClean="0">
                <a:solidFill>
                  <a:schemeClr val="bg1">
                    <a:lumMod val="10000"/>
                  </a:schemeClr>
                </a:solidFill>
                <a:latin typeface="Monotype Corsiva" pitchFamily="66" charset="0"/>
              </a:rPr>
              <a:t>городского </a:t>
            </a:r>
            <a:r>
              <a:rPr lang="ru-RU" sz="2200" b="1" dirty="0">
                <a:solidFill>
                  <a:schemeClr val="bg1">
                    <a:lumMod val="10000"/>
                  </a:schemeClr>
                </a:solidFill>
                <a:latin typeface="Monotype Corsiva" pitchFamily="66" charset="0"/>
              </a:rPr>
              <a:t>округа </a:t>
            </a:r>
            <a:endParaRPr lang="ru-RU" sz="2200" b="1" dirty="0" smtClean="0">
              <a:solidFill>
                <a:schemeClr val="bg1">
                  <a:lumMod val="10000"/>
                </a:schemeClr>
              </a:solidFill>
              <a:latin typeface="Monotype Corsiva" pitchFamily="66" charset="0"/>
            </a:endParaRPr>
          </a:p>
          <a:p>
            <a:pPr algn="ctr">
              <a:spcBef>
                <a:spcPts val="0"/>
              </a:spcBef>
              <a:defRPr/>
            </a:pPr>
            <a:r>
              <a:rPr lang="ru-RU" sz="2200" b="1" dirty="0" smtClean="0">
                <a:solidFill>
                  <a:schemeClr val="bg1">
                    <a:lumMod val="10000"/>
                  </a:schemeClr>
                </a:solidFill>
                <a:latin typeface="Monotype Corsiva" pitchFamily="66" charset="0"/>
              </a:rPr>
              <a:t>город </a:t>
            </a:r>
            <a:r>
              <a:rPr lang="ru-RU" sz="2200" b="1" dirty="0">
                <a:solidFill>
                  <a:schemeClr val="bg1">
                    <a:lumMod val="10000"/>
                  </a:schemeClr>
                </a:solidFill>
                <a:latin typeface="Monotype Corsiva" pitchFamily="66" charset="0"/>
              </a:rPr>
              <a:t>Волгореченск Костромской </a:t>
            </a:r>
            <a:r>
              <a:rPr lang="ru-RU" sz="2200" b="1" dirty="0" smtClean="0">
                <a:solidFill>
                  <a:schemeClr val="bg1">
                    <a:lumMod val="10000"/>
                  </a:schemeClr>
                </a:solidFill>
                <a:latin typeface="Monotype Corsiva" pitchFamily="66" charset="0"/>
              </a:rPr>
              <a:t>области»</a:t>
            </a:r>
            <a:endParaRPr lang="ru-RU" sz="2200" b="1" dirty="0">
              <a:solidFill>
                <a:schemeClr val="bg1">
                  <a:lumMod val="1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2051" name="Text Box 13"/>
          <p:cNvSpPr txBox="1">
            <a:spLocks noChangeArrowheads="1"/>
          </p:cNvSpPr>
          <p:nvPr/>
        </p:nvSpPr>
        <p:spPr bwMode="auto">
          <a:xfrm>
            <a:off x="179512" y="5517232"/>
            <a:ext cx="446519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ru-RU" sz="2200" b="1" dirty="0">
                <a:solidFill>
                  <a:schemeClr val="bg1">
                    <a:lumMod val="10000"/>
                  </a:schemeClr>
                </a:solidFill>
                <a:latin typeface="Monotype Corsiva" pitchFamily="66" charset="0"/>
              </a:rPr>
              <a:t>Казакова Елена Евгеньевна, </a:t>
            </a:r>
          </a:p>
          <a:p>
            <a:pPr>
              <a:spcBef>
                <a:spcPts val="0"/>
              </a:spcBef>
              <a:defRPr/>
            </a:pPr>
            <a:r>
              <a:rPr lang="ru-RU" sz="2200" b="1" dirty="0">
                <a:solidFill>
                  <a:schemeClr val="bg1">
                    <a:lumMod val="10000"/>
                  </a:schemeClr>
                </a:solidFill>
                <a:latin typeface="Monotype Corsiva" pitchFamily="66" charset="0"/>
              </a:rPr>
              <a:t>учитель </a:t>
            </a:r>
            <a:r>
              <a:rPr lang="ru-RU" sz="2200" b="1" dirty="0" smtClean="0">
                <a:solidFill>
                  <a:schemeClr val="bg1">
                    <a:lumMod val="10000"/>
                  </a:schemeClr>
                </a:solidFill>
                <a:latin typeface="Monotype Corsiva" pitchFamily="66" charset="0"/>
              </a:rPr>
              <a:t> математики и информатики</a:t>
            </a:r>
            <a:endParaRPr lang="ru-RU" sz="2200" b="1" dirty="0">
              <a:solidFill>
                <a:schemeClr val="bg1">
                  <a:lumMod val="1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13326" name="WordArt 14"/>
          <p:cNvSpPr>
            <a:spLocks noChangeArrowheads="1" noChangeShapeType="1" noTextEdit="1"/>
          </p:cNvSpPr>
          <p:nvPr/>
        </p:nvSpPr>
        <p:spPr bwMode="auto">
          <a:xfrm>
            <a:off x="755576" y="1340768"/>
            <a:ext cx="7559675" cy="1357312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r>
              <a:rPr lang="ru-RU" sz="3600" kern="10" dirty="0" smtClean="0">
                <a:ln w="19050">
                  <a:solidFill>
                    <a:srgbClr val="F1B9D5"/>
                  </a:solidFill>
                  <a:round/>
                  <a:headEnd/>
                  <a:tailEnd/>
                </a:ln>
                <a:solidFill>
                  <a:srgbClr val="660033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Координатная плоскость</a:t>
            </a:r>
            <a:endParaRPr lang="ru-RU" sz="3600" kern="10" dirty="0">
              <a:ln w="19050">
                <a:solidFill>
                  <a:srgbClr val="F1B9D5"/>
                </a:solidFill>
                <a:round/>
                <a:headEnd/>
                <a:tailEnd/>
              </a:ln>
              <a:solidFill>
                <a:srgbClr val="660033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  <p:pic>
        <p:nvPicPr>
          <p:cNvPr id="10245" name="Picture 17" descr="computers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03848" y="2492896"/>
            <a:ext cx="22860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16" descr="math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95936" y="2780928"/>
            <a:ext cx="744538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Рисунок 3" descr="techni5.pn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-1590262">
            <a:off x="8256588" y="541338"/>
            <a:ext cx="65722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Группа 9"/>
          <p:cNvGrpSpPr/>
          <p:nvPr/>
        </p:nvGrpSpPr>
        <p:grpSpPr>
          <a:xfrm>
            <a:off x="5940152" y="3284984"/>
            <a:ext cx="2081883" cy="1656184"/>
            <a:chOff x="755576" y="3861048"/>
            <a:chExt cx="2513931" cy="2016224"/>
          </a:xfrm>
        </p:grpSpPr>
        <p:pic>
          <p:nvPicPr>
            <p:cNvPr id="8" name="Содержимое 6" descr="Graphic1LB.jpg"/>
            <p:cNvPicPr>
              <a:picLocks noChangeAspect="1"/>
            </p:cNvPicPr>
            <p:nvPr/>
          </p:nvPicPr>
          <p:blipFill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0000" contrast="40000"/>
            </a:blip>
            <a:srcRect/>
            <a:stretch>
              <a:fillRect/>
            </a:stretch>
          </p:blipFill>
          <p:spPr bwMode="auto">
            <a:xfrm>
              <a:off x="755576" y="3861048"/>
              <a:ext cx="2513931" cy="2016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Полилиния 8"/>
            <p:cNvSpPr/>
            <p:nvPr/>
          </p:nvSpPr>
          <p:spPr>
            <a:xfrm>
              <a:off x="1115616" y="4221088"/>
              <a:ext cx="1944216" cy="1584176"/>
            </a:xfrm>
            <a:custGeom>
              <a:avLst/>
              <a:gdLst>
                <a:gd name="connsiteX0" fmla="*/ 2399242 w 4358217"/>
                <a:gd name="connsiteY0" fmla="*/ 1926167 h 3577167"/>
                <a:gd name="connsiteX1" fmla="*/ 2494492 w 4358217"/>
                <a:gd name="connsiteY1" fmla="*/ 2326217 h 3577167"/>
                <a:gd name="connsiteX2" fmla="*/ 3053292 w 4358217"/>
                <a:gd name="connsiteY2" fmla="*/ 2624667 h 3577167"/>
                <a:gd name="connsiteX3" fmla="*/ 3580342 w 4358217"/>
                <a:gd name="connsiteY3" fmla="*/ 2211917 h 3577167"/>
                <a:gd name="connsiteX4" fmla="*/ 3434292 w 4358217"/>
                <a:gd name="connsiteY4" fmla="*/ 1551517 h 3577167"/>
                <a:gd name="connsiteX5" fmla="*/ 3643842 w 4358217"/>
                <a:gd name="connsiteY5" fmla="*/ 1195917 h 3577167"/>
                <a:gd name="connsiteX6" fmla="*/ 3923242 w 4358217"/>
                <a:gd name="connsiteY6" fmla="*/ 738717 h 3577167"/>
                <a:gd name="connsiteX7" fmla="*/ 3516842 w 4358217"/>
                <a:gd name="connsiteY7" fmla="*/ 300567 h 3577167"/>
                <a:gd name="connsiteX8" fmla="*/ 2945342 w 4358217"/>
                <a:gd name="connsiteY8" fmla="*/ 21167 h 3577167"/>
                <a:gd name="connsiteX9" fmla="*/ 2342092 w 4358217"/>
                <a:gd name="connsiteY9" fmla="*/ 427567 h 3577167"/>
                <a:gd name="connsiteX10" fmla="*/ 2291292 w 4358217"/>
                <a:gd name="connsiteY10" fmla="*/ 922867 h 3577167"/>
                <a:gd name="connsiteX11" fmla="*/ 1942042 w 4358217"/>
                <a:gd name="connsiteY11" fmla="*/ 745067 h 3577167"/>
                <a:gd name="connsiteX12" fmla="*/ 1662642 w 4358217"/>
                <a:gd name="connsiteY12" fmla="*/ 910167 h 3577167"/>
                <a:gd name="connsiteX13" fmla="*/ 1472142 w 4358217"/>
                <a:gd name="connsiteY13" fmla="*/ 510117 h 3577167"/>
                <a:gd name="connsiteX14" fmla="*/ 938742 w 4358217"/>
                <a:gd name="connsiteY14" fmla="*/ 243417 h 3577167"/>
                <a:gd name="connsiteX15" fmla="*/ 322792 w 4358217"/>
                <a:gd name="connsiteY15" fmla="*/ 611717 h 3577167"/>
                <a:gd name="connsiteX16" fmla="*/ 564092 w 4358217"/>
                <a:gd name="connsiteY16" fmla="*/ 1557867 h 3577167"/>
                <a:gd name="connsiteX17" fmla="*/ 487892 w 4358217"/>
                <a:gd name="connsiteY17" fmla="*/ 2008717 h 3577167"/>
                <a:gd name="connsiteX18" fmla="*/ 811742 w 4358217"/>
                <a:gd name="connsiteY18" fmla="*/ 2402417 h 3577167"/>
                <a:gd name="connsiteX19" fmla="*/ 1021292 w 4358217"/>
                <a:gd name="connsiteY19" fmla="*/ 2434167 h 3577167"/>
                <a:gd name="connsiteX20" fmla="*/ 1408642 w 4358217"/>
                <a:gd name="connsiteY20" fmla="*/ 1894417 h 3577167"/>
                <a:gd name="connsiteX21" fmla="*/ 1300692 w 4358217"/>
                <a:gd name="connsiteY21" fmla="*/ 2377017 h 3577167"/>
                <a:gd name="connsiteX22" fmla="*/ 767292 w 4358217"/>
                <a:gd name="connsiteY22" fmla="*/ 2929467 h 3577167"/>
                <a:gd name="connsiteX23" fmla="*/ 113242 w 4358217"/>
                <a:gd name="connsiteY23" fmla="*/ 3012017 h 3577167"/>
                <a:gd name="connsiteX24" fmla="*/ 87842 w 4358217"/>
                <a:gd name="connsiteY24" fmla="*/ 3348567 h 3577167"/>
                <a:gd name="connsiteX25" fmla="*/ 545042 w 4358217"/>
                <a:gd name="connsiteY25" fmla="*/ 3361267 h 3577167"/>
                <a:gd name="connsiteX26" fmla="*/ 926042 w 4358217"/>
                <a:gd name="connsiteY26" fmla="*/ 3342217 h 3577167"/>
                <a:gd name="connsiteX27" fmla="*/ 1554692 w 4358217"/>
                <a:gd name="connsiteY27" fmla="*/ 2745317 h 3577167"/>
                <a:gd name="connsiteX28" fmla="*/ 1707092 w 4358217"/>
                <a:gd name="connsiteY28" fmla="*/ 2999317 h 3577167"/>
                <a:gd name="connsiteX29" fmla="*/ 1516592 w 4358217"/>
                <a:gd name="connsiteY29" fmla="*/ 3494617 h 3577167"/>
                <a:gd name="connsiteX30" fmla="*/ 1967442 w 4358217"/>
                <a:gd name="connsiteY30" fmla="*/ 3494617 h 3577167"/>
                <a:gd name="connsiteX31" fmla="*/ 2094442 w 4358217"/>
                <a:gd name="connsiteY31" fmla="*/ 3081867 h 3577167"/>
                <a:gd name="connsiteX32" fmla="*/ 2170642 w 4358217"/>
                <a:gd name="connsiteY32" fmla="*/ 3500967 h 3577167"/>
                <a:gd name="connsiteX33" fmla="*/ 2665942 w 4358217"/>
                <a:gd name="connsiteY33" fmla="*/ 3475567 h 3577167"/>
                <a:gd name="connsiteX34" fmla="*/ 2545292 w 4358217"/>
                <a:gd name="connsiteY34" fmla="*/ 3088217 h 3577167"/>
                <a:gd name="connsiteX35" fmla="*/ 2837392 w 4358217"/>
                <a:gd name="connsiteY35" fmla="*/ 3126317 h 3577167"/>
                <a:gd name="connsiteX36" fmla="*/ 3110442 w 4358217"/>
                <a:gd name="connsiteY36" fmla="*/ 3050117 h 3577167"/>
                <a:gd name="connsiteX37" fmla="*/ 3027892 w 4358217"/>
                <a:gd name="connsiteY37" fmla="*/ 3469217 h 3577167"/>
                <a:gd name="connsiteX38" fmla="*/ 3427942 w 4358217"/>
                <a:gd name="connsiteY38" fmla="*/ 3475567 h 3577167"/>
                <a:gd name="connsiteX39" fmla="*/ 3497792 w 4358217"/>
                <a:gd name="connsiteY39" fmla="*/ 3056467 h 3577167"/>
                <a:gd name="connsiteX40" fmla="*/ 3573992 w 4358217"/>
                <a:gd name="connsiteY40" fmla="*/ 3456517 h 3577167"/>
                <a:gd name="connsiteX41" fmla="*/ 3980392 w 4358217"/>
                <a:gd name="connsiteY41" fmla="*/ 3437467 h 3577167"/>
                <a:gd name="connsiteX42" fmla="*/ 3904192 w 4358217"/>
                <a:gd name="connsiteY42" fmla="*/ 3081867 h 3577167"/>
                <a:gd name="connsiteX43" fmla="*/ 4164542 w 4358217"/>
                <a:gd name="connsiteY43" fmla="*/ 2745317 h 3577167"/>
                <a:gd name="connsiteX44" fmla="*/ 4228042 w 4358217"/>
                <a:gd name="connsiteY44" fmla="*/ 2967567 h 3577167"/>
                <a:gd name="connsiteX45" fmla="*/ 4240742 w 4358217"/>
                <a:gd name="connsiteY45" fmla="*/ 3202517 h 3577167"/>
                <a:gd name="connsiteX46" fmla="*/ 4355042 w 4358217"/>
                <a:gd name="connsiteY46" fmla="*/ 2834217 h 3577167"/>
                <a:gd name="connsiteX47" fmla="*/ 4259792 w 4358217"/>
                <a:gd name="connsiteY47" fmla="*/ 2510367 h 3577167"/>
                <a:gd name="connsiteX48" fmla="*/ 4285192 w 4358217"/>
                <a:gd name="connsiteY48" fmla="*/ 1456267 h 3577167"/>
                <a:gd name="connsiteX49" fmla="*/ 3853392 w 4358217"/>
                <a:gd name="connsiteY49" fmla="*/ 884767 h 3577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4358217" h="3577167">
                  <a:moveTo>
                    <a:pt x="2399242" y="1926167"/>
                  </a:moveTo>
                  <a:cubicBezTo>
                    <a:pt x="2392363" y="2067983"/>
                    <a:pt x="2385484" y="2209800"/>
                    <a:pt x="2494492" y="2326217"/>
                  </a:cubicBezTo>
                  <a:cubicBezTo>
                    <a:pt x="2603500" y="2442634"/>
                    <a:pt x="2872317" y="2643717"/>
                    <a:pt x="3053292" y="2624667"/>
                  </a:cubicBezTo>
                  <a:cubicBezTo>
                    <a:pt x="3234267" y="2605617"/>
                    <a:pt x="3516842" y="2390775"/>
                    <a:pt x="3580342" y="2211917"/>
                  </a:cubicBezTo>
                  <a:cubicBezTo>
                    <a:pt x="3643842" y="2033059"/>
                    <a:pt x="3423709" y="1720850"/>
                    <a:pt x="3434292" y="1551517"/>
                  </a:cubicBezTo>
                  <a:cubicBezTo>
                    <a:pt x="3444875" y="1382184"/>
                    <a:pt x="3562350" y="1331384"/>
                    <a:pt x="3643842" y="1195917"/>
                  </a:cubicBezTo>
                  <a:cubicBezTo>
                    <a:pt x="3725334" y="1060450"/>
                    <a:pt x="3944409" y="887942"/>
                    <a:pt x="3923242" y="738717"/>
                  </a:cubicBezTo>
                  <a:cubicBezTo>
                    <a:pt x="3902075" y="589492"/>
                    <a:pt x="3679825" y="420159"/>
                    <a:pt x="3516842" y="300567"/>
                  </a:cubicBezTo>
                  <a:cubicBezTo>
                    <a:pt x="3353859" y="180975"/>
                    <a:pt x="3141134" y="0"/>
                    <a:pt x="2945342" y="21167"/>
                  </a:cubicBezTo>
                  <a:cubicBezTo>
                    <a:pt x="2749550" y="42334"/>
                    <a:pt x="2451100" y="277284"/>
                    <a:pt x="2342092" y="427567"/>
                  </a:cubicBezTo>
                  <a:cubicBezTo>
                    <a:pt x="2233084" y="577850"/>
                    <a:pt x="2357967" y="869950"/>
                    <a:pt x="2291292" y="922867"/>
                  </a:cubicBezTo>
                  <a:cubicBezTo>
                    <a:pt x="2224617" y="975784"/>
                    <a:pt x="2046817" y="747184"/>
                    <a:pt x="1942042" y="745067"/>
                  </a:cubicBezTo>
                  <a:cubicBezTo>
                    <a:pt x="1837267" y="742950"/>
                    <a:pt x="1740959" y="949325"/>
                    <a:pt x="1662642" y="910167"/>
                  </a:cubicBezTo>
                  <a:cubicBezTo>
                    <a:pt x="1584325" y="871009"/>
                    <a:pt x="1592792" y="621242"/>
                    <a:pt x="1472142" y="510117"/>
                  </a:cubicBezTo>
                  <a:cubicBezTo>
                    <a:pt x="1351492" y="398992"/>
                    <a:pt x="1130300" y="226484"/>
                    <a:pt x="938742" y="243417"/>
                  </a:cubicBezTo>
                  <a:cubicBezTo>
                    <a:pt x="747184" y="260350"/>
                    <a:pt x="385234" y="392642"/>
                    <a:pt x="322792" y="611717"/>
                  </a:cubicBezTo>
                  <a:cubicBezTo>
                    <a:pt x="260350" y="830792"/>
                    <a:pt x="536575" y="1325034"/>
                    <a:pt x="564092" y="1557867"/>
                  </a:cubicBezTo>
                  <a:cubicBezTo>
                    <a:pt x="591609" y="1790700"/>
                    <a:pt x="446617" y="1867959"/>
                    <a:pt x="487892" y="2008717"/>
                  </a:cubicBezTo>
                  <a:cubicBezTo>
                    <a:pt x="529167" y="2149475"/>
                    <a:pt x="722842" y="2331509"/>
                    <a:pt x="811742" y="2402417"/>
                  </a:cubicBezTo>
                  <a:cubicBezTo>
                    <a:pt x="900642" y="2473325"/>
                    <a:pt x="921809" y="2518834"/>
                    <a:pt x="1021292" y="2434167"/>
                  </a:cubicBezTo>
                  <a:cubicBezTo>
                    <a:pt x="1120775" y="2349500"/>
                    <a:pt x="1362075" y="1903942"/>
                    <a:pt x="1408642" y="1894417"/>
                  </a:cubicBezTo>
                  <a:cubicBezTo>
                    <a:pt x="1455209" y="1884892"/>
                    <a:pt x="1407584" y="2204509"/>
                    <a:pt x="1300692" y="2377017"/>
                  </a:cubicBezTo>
                  <a:cubicBezTo>
                    <a:pt x="1193800" y="2549525"/>
                    <a:pt x="965200" y="2823634"/>
                    <a:pt x="767292" y="2929467"/>
                  </a:cubicBezTo>
                  <a:cubicBezTo>
                    <a:pt x="569384" y="3035300"/>
                    <a:pt x="226484" y="2942167"/>
                    <a:pt x="113242" y="3012017"/>
                  </a:cubicBezTo>
                  <a:cubicBezTo>
                    <a:pt x="0" y="3081867"/>
                    <a:pt x="15875" y="3290359"/>
                    <a:pt x="87842" y="3348567"/>
                  </a:cubicBezTo>
                  <a:cubicBezTo>
                    <a:pt x="159809" y="3406775"/>
                    <a:pt x="405342" y="3362325"/>
                    <a:pt x="545042" y="3361267"/>
                  </a:cubicBezTo>
                  <a:cubicBezTo>
                    <a:pt x="684742" y="3360209"/>
                    <a:pt x="757767" y="3444875"/>
                    <a:pt x="926042" y="3342217"/>
                  </a:cubicBezTo>
                  <a:cubicBezTo>
                    <a:pt x="1094317" y="3239559"/>
                    <a:pt x="1424517" y="2802467"/>
                    <a:pt x="1554692" y="2745317"/>
                  </a:cubicBezTo>
                  <a:cubicBezTo>
                    <a:pt x="1684867" y="2688167"/>
                    <a:pt x="1713442" y="2874434"/>
                    <a:pt x="1707092" y="2999317"/>
                  </a:cubicBezTo>
                  <a:cubicBezTo>
                    <a:pt x="1700742" y="3124200"/>
                    <a:pt x="1473200" y="3412067"/>
                    <a:pt x="1516592" y="3494617"/>
                  </a:cubicBezTo>
                  <a:cubicBezTo>
                    <a:pt x="1559984" y="3577167"/>
                    <a:pt x="1871134" y="3563409"/>
                    <a:pt x="1967442" y="3494617"/>
                  </a:cubicBezTo>
                  <a:cubicBezTo>
                    <a:pt x="2063750" y="3425825"/>
                    <a:pt x="2060575" y="3080809"/>
                    <a:pt x="2094442" y="3081867"/>
                  </a:cubicBezTo>
                  <a:cubicBezTo>
                    <a:pt x="2128309" y="3082925"/>
                    <a:pt x="2075392" y="3435350"/>
                    <a:pt x="2170642" y="3500967"/>
                  </a:cubicBezTo>
                  <a:cubicBezTo>
                    <a:pt x="2265892" y="3566584"/>
                    <a:pt x="2603500" y="3544359"/>
                    <a:pt x="2665942" y="3475567"/>
                  </a:cubicBezTo>
                  <a:cubicBezTo>
                    <a:pt x="2728384" y="3406775"/>
                    <a:pt x="2516717" y="3146425"/>
                    <a:pt x="2545292" y="3088217"/>
                  </a:cubicBezTo>
                  <a:cubicBezTo>
                    <a:pt x="2573867" y="3030009"/>
                    <a:pt x="2743200" y="3132667"/>
                    <a:pt x="2837392" y="3126317"/>
                  </a:cubicBezTo>
                  <a:cubicBezTo>
                    <a:pt x="2931584" y="3119967"/>
                    <a:pt x="3078692" y="2992967"/>
                    <a:pt x="3110442" y="3050117"/>
                  </a:cubicBezTo>
                  <a:cubicBezTo>
                    <a:pt x="3142192" y="3107267"/>
                    <a:pt x="2974975" y="3398309"/>
                    <a:pt x="3027892" y="3469217"/>
                  </a:cubicBezTo>
                  <a:cubicBezTo>
                    <a:pt x="3080809" y="3540125"/>
                    <a:pt x="3349625" y="3544359"/>
                    <a:pt x="3427942" y="3475567"/>
                  </a:cubicBezTo>
                  <a:cubicBezTo>
                    <a:pt x="3506259" y="3406775"/>
                    <a:pt x="3473450" y="3059642"/>
                    <a:pt x="3497792" y="3056467"/>
                  </a:cubicBezTo>
                  <a:cubicBezTo>
                    <a:pt x="3522134" y="3053292"/>
                    <a:pt x="3493559" y="3393017"/>
                    <a:pt x="3573992" y="3456517"/>
                  </a:cubicBezTo>
                  <a:cubicBezTo>
                    <a:pt x="3654425" y="3520017"/>
                    <a:pt x="3925359" y="3499909"/>
                    <a:pt x="3980392" y="3437467"/>
                  </a:cubicBezTo>
                  <a:cubicBezTo>
                    <a:pt x="4035425" y="3375025"/>
                    <a:pt x="3873500" y="3197225"/>
                    <a:pt x="3904192" y="3081867"/>
                  </a:cubicBezTo>
                  <a:cubicBezTo>
                    <a:pt x="3934884" y="2966509"/>
                    <a:pt x="4110567" y="2764367"/>
                    <a:pt x="4164542" y="2745317"/>
                  </a:cubicBezTo>
                  <a:cubicBezTo>
                    <a:pt x="4218517" y="2726267"/>
                    <a:pt x="4215342" y="2891367"/>
                    <a:pt x="4228042" y="2967567"/>
                  </a:cubicBezTo>
                  <a:cubicBezTo>
                    <a:pt x="4240742" y="3043767"/>
                    <a:pt x="4219575" y="3224742"/>
                    <a:pt x="4240742" y="3202517"/>
                  </a:cubicBezTo>
                  <a:cubicBezTo>
                    <a:pt x="4261909" y="3180292"/>
                    <a:pt x="4351867" y="2949575"/>
                    <a:pt x="4355042" y="2834217"/>
                  </a:cubicBezTo>
                  <a:cubicBezTo>
                    <a:pt x="4358217" y="2718859"/>
                    <a:pt x="4271434" y="2740025"/>
                    <a:pt x="4259792" y="2510367"/>
                  </a:cubicBezTo>
                  <a:cubicBezTo>
                    <a:pt x="4248150" y="2280709"/>
                    <a:pt x="4352925" y="1727200"/>
                    <a:pt x="4285192" y="1456267"/>
                  </a:cubicBezTo>
                  <a:cubicBezTo>
                    <a:pt x="4217459" y="1185334"/>
                    <a:pt x="4035425" y="1035050"/>
                    <a:pt x="3853392" y="884767"/>
                  </a:cubicBezTo>
                </a:path>
              </a:pathLst>
            </a:cu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B009B-C6C9-48B0-9228-4AFFE65B6F43}" type="slidenum">
              <a:rPr lang="ru-RU"/>
              <a:pPr>
                <a:defRPr/>
              </a:pPr>
              <a:t>10</a:t>
            </a:fld>
            <a:endParaRPr lang="ru-RU"/>
          </a:p>
        </p:txBody>
      </p:sp>
      <p:pic>
        <p:nvPicPr>
          <p:cNvPr id="20482" name="Picture 15" descr="0100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0" y="214313"/>
            <a:ext cx="91440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С помощью координатной сетки летчики, моряки определяют местоположение объектов. </a:t>
            </a:r>
          </a:p>
        </p:txBody>
      </p:sp>
      <p:pic>
        <p:nvPicPr>
          <p:cNvPr id="8" name="Рисунок 7" descr="7513122.png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4F8AC4">
                  <a:alpha val="72941"/>
                </a:srgbClr>
              </a:clrFrom>
              <a:clrTo>
                <a:srgbClr val="4F8AC4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0" y="1124744"/>
            <a:ext cx="3347864" cy="1115955"/>
          </a:xfrm>
          <a:prstGeom prst="rect">
            <a:avLst/>
          </a:prstGeom>
        </p:spPr>
      </p:pic>
      <p:pic>
        <p:nvPicPr>
          <p:cNvPr id="9" name="Рисунок 8" descr="корабль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264527" y="1700808"/>
            <a:ext cx="3879473" cy="3577840"/>
          </a:xfrm>
          <a:prstGeom prst="rect">
            <a:avLst/>
          </a:prstGeom>
        </p:spPr>
      </p:pic>
      <p:pic>
        <p:nvPicPr>
          <p:cNvPr id="11" name="Рисунок 10"/>
          <p:cNvPicPr/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732241" y="5301208"/>
            <a:ext cx="2411760" cy="1556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Сетка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1722438" y="357188"/>
            <a:ext cx="5635625" cy="6232525"/>
          </a:xfrm>
          <a:noFill/>
        </p:spPr>
      </p:pic>
      <p:grpSp>
        <p:nvGrpSpPr>
          <p:cNvPr id="2" name="Группа 19"/>
          <p:cNvGrpSpPr>
            <a:grpSpLocks/>
          </p:cNvGrpSpPr>
          <p:nvPr/>
        </p:nvGrpSpPr>
        <p:grpSpPr bwMode="auto">
          <a:xfrm>
            <a:off x="1835696" y="332656"/>
            <a:ext cx="5255887" cy="5548734"/>
            <a:chOff x="1714480" y="357166"/>
            <a:chExt cx="5255922" cy="5548773"/>
          </a:xfrm>
        </p:grpSpPr>
        <p:sp>
          <p:nvSpPr>
            <p:cNvPr id="15378" name="Line 6"/>
            <p:cNvSpPr>
              <a:spLocks noChangeShapeType="1"/>
            </p:cNvSpPr>
            <p:nvPr/>
          </p:nvSpPr>
          <p:spPr bwMode="auto">
            <a:xfrm flipV="1">
              <a:off x="4090760" y="476651"/>
              <a:ext cx="0" cy="5429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79" name="Text Box 8"/>
            <p:cNvSpPr txBox="1">
              <a:spLocks noChangeArrowheads="1"/>
            </p:cNvSpPr>
            <p:nvPr/>
          </p:nvSpPr>
          <p:spPr bwMode="auto">
            <a:xfrm>
              <a:off x="4089297" y="3741566"/>
              <a:ext cx="217488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1600" b="1" dirty="0"/>
                <a:t>0</a:t>
              </a:r>
            </a:p>
          </p:txBody>
        </p:sp>
        <p:sp>
          <p:nvSpPr>
            <p:cNvPr id="15380" name="Line 6"/>
            <p:cNvSpPr>
              <a:spLocks noChangeShapeType="1"/>
            </p:cNvSpPr>
            <p:nvPr/>
          </p:nvSpPr>
          <p:spPr bwMode="auto">
            <a:xfrm rot="5400000" flipV="1">
              <a:off x="4286248" y="1217274"/>
              <a:ext cx="0" cy="51435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81" name="Text Box 9"/>
            <p:cNvSpPr txBox="1">
              <a:spLocks noChangeArrowheads="1"/>
            </p:cNvSpPr>
            <p:nvPr/>
          </p:nvSpPr>
          <p:spPr bwMode="auto">
            <a:xfrm>
              <a:off x="6683065" y="3813574"/>
              <a:ext cx="287337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ru-RU" b="1" dirty="0"/>
                <a:t>Х</a:t>
              </a:r>
            </a:p>
          </p:txBody>
        </p:sp>
        <p:sp>
          <p:nvSpPr>
            <p:cNvPr id="15382" name="Text Box 10"/>
            <p:cNvSpPr txBox="1">
              <a:spLocks noChangeArrowheads="1"/>
            </p:cNvSpPr>
            <p:nvPr/>
          </p:nvSpPr>
          <p:spPr bwMode="auto">
            <a:xfrm>
              <a:off x="3639313" y="357166"/>
              <a:ext cx="287338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dirty="0"/>
                <a:t>Y</a:t>
              </a:r>
              <a:endParaRPr lang="ru-RU" b="1" dirty="0"/>
            </a:p>
          </p:txBody>
        </p:sp>
        <p:sp>
          <p:nvSpPr>
            <p:cNvPr id="15383" name="Text Box 8"/>
            <p:cNvSpPr txBox="1">
              <a:spLocks noChangeArrowheads="1"/>
            </p:cNvSpPr>
            <p:nvPr/>
          </p:nvSpPr>
          <p:spPr bwMode="auto">
            <a:xfrm>
              <a:off x="4306785" y="3813574"/>
              <a:ext cx="217488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1" dirty="0"/>
                <a:t>1</a:t>
              </a:r>
              <a:endParaRPr lang="ru-RU" sz="1600" b="1" dirty="0"/>
            </a:p>
          </p:txBody>
        </p:sp>
        <p:cxnSp>
          <p:nvCxnSpPr>
            <p:cNvPr id="19" name="Прямая соединительная линия 18"/>
            <p:cNvCxnSpPr/>
            <p:nvPr/>
          </p:nvCxnSpPr>
          <p:spPr>
            <a:xfrm>
              <a:off x="4378793" y="3741569"/>
              <a:ext cx="1" cy="144014"/>
            </a:xfrm>
            <a:prstGeom prst="line">
              <a:avLst/>
            </a:prstGeom>
            <a:ln w="38100">
              <a:solidFill>
                <a:schemeClr val="bg1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Oval 17"/>
          <p:cNvSpPr>
            <a:spLocks noChangeArrowheads="1"/>
          </p:cNvSpPr>
          <p:nvPr/>
        </p:nvSpPr>
        <p:spPr bwMode="auto">
          <a:xfrm>
            <a:off x="4167510" y="3717032"/>
            <a:ext cx="44450" cy="44450"/>
          </a:xfrm>
          <a:prstGeom prst="ellipse">
            <a:avLst/>
          </a:prstGeom>
          <a:ln>
            <a:solidFill>
              <a:srgbClr val="FF0066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7596336" y="2780928"/>
            <a:ext cx="1214438" cy="357188"/>
          </a:xfrm>
          <a:prstGeom prst="roundRect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1">
                    <a:lumMod val="10000"/>
                  </a:schemeClr>
                </a:solidFill>
              </a:rPr>
              <a:t>Ось </a:t>
            </a:r>
            <a:r>
              <a:rPr lang="en-US" b="1" dirty="0">
                <a:solidFill>
                  <a:schemeClr val="bg1">
                    <a:lumMod val="10000"/>
                  </a:schemeClr>
                </a:solidFill>
              </a:rPr>
              <a:t>OX</a:t>
            </a:r>
            <a:r>
              <a:rPr lang="ru-RU" dirty="0"/>
              <a:t> 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547664" y="188640"/>
            <a:ext cx="1214438" cy="357187"/>
          </a:xfrm>
          <a:prstGeom prst="roundRect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1">
                    <a:lumMod val="10000"/>
                  </a:schemeClr>
                </a:solidFill>
              </a:rPr>
              <a:t>Ось </a:t>
            </a:r>
            <a:r>
              <a:rPr lang="en-US" b="1" dirty="0">
                <a:solidFill>
                  <a:schemeClr val="bg1">
                    <a:lumMod val="10000"/>
                  </a:schemeClr>
                </a:solidFill>
              </a:rPr>
              <a:t>OY</a:t>
            </a:r>
            <a:r>
              <a:rPr lang="ru-RU" dirty="0"/>
              <a:t> 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95536" y="1844824"/>
            <a:ext cx="1643063" cy="571500"/>
          </a:xfrm>
          <a:prstGeom prst="roundRect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1">
                    <a:lumMod val="10000"/>
                  </a:schemeClr>
                </a:solidFill>
              </a:rPr>
              <a:t>Начало координат</a:t>
            </a:r>
            <a:endParaRPr lang="ru-RU" dirty="0"/>
          </a:p>
        </p:txBody>
      </p:sp>
      <p:cxnSp>
        <p:nvCxnSpPr>
          <p:cNvPr id="27" name="Прямая со стрелкой 26"/>
          <p:cNvCxnSpPr/>
          <p:nvPr/>
        </p:nvCxnSpPr>
        <p:spPr>
          <a:xfrm flipH="1">
            <a:off x="7092280" y="3280421"/>
            <a:ext cx="1080120" cy="508619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2123728" y="2348881"/>
            <a:ext cx="1944218" cy="1296143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2843808" y="404664"/>
            <a:ext cx="1296144" cy="360040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17"/>
          <p:cNvSpPr>
            <a:spLocks noChangeArrowheads="1"/>
          </p:cNvSpPr>
          <p:nvPr/>
        </p:nvSpPr>
        <p:spPr bwMode="auto">
          <a:xfrm>
            <a:off x="5751686" y="2808486"/>
            <a:ext cx="44450" cy="44450"/>
          </a:xfrm>
          <a:prstGeom prst="ellipse">
            <a:avLst/>
          </a:prstGeom>
          <a:ln>
            <a:solidFill>
              <a:srgbClr val="FF0066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4" name="Text Box 8"/>
          <p:cNvSpPr txBox="1">
            <a:spLocks noChangeArrowheads="1"/>
          </p:cNvSpPr>
          <p:nvPr/>
        </p:nvSpPr>
        <p:spPr bwMode="auto">
          <a:xfrm>
            <a:off x="5794673" y="2492896"/>
            <a:ext cx="10095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 smtClean="0"/>
              <a:t>К </a:t>
            </a:r>
            <a:r>
              <a:rPr lang="ru-RU" sz="2000" b="1" dirty="0" smtClean="0">
                <a:solidFill>
                  <a:schemeClr val="bg1">
                    <a:lumMod val="10000"/>
                  </a:schemeClr>
                </a:solidFill>
              </a:rPr>
              <a:t>(</a:t>
            </a:r>
            <a:r>
              <a:rPr lang="ru-RU" sz="2000" b="1" dirty="0" err="1" smtClean="0">
                <a:solidFill>
                  <a:schemeClr val="bg1">
                    <a:lumMod val="10000"/>
                  </a:schemeClr>
                </a:solidFill>
              </a:rPr>
              <a:t>х</a:t>
            </a:r>
            <a:r>
              <a:rPr lang="ru-RU" sz="2000" b="1" dirty="0" smtClean="0">
                <a:solidFill>
                  <a:schemeClr val="bg1">
                    <a:lumMod val="10000"/>
                  </a:schemeClr>
                </a:solidFill>
              </a:rPr>
              <a:t>, у)</a:t>
            </a:r>
            <a:endParaRPr lang="ru-RU" sz="2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2" grpId="2" animBg="1"/>
      <p:bldP spid="43" grpId="0" animBg="1"/>
      <p:bldP spid="43" grpId="1" animBg="1"/>
      <p:bldP spid="43" grpId="2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" name="Rectangle 102"/>
          <p:cNvSpPr>
            <a:spLocks noGrp="1" noChangeArrowheads="1"/>
          </p:cNvSpPr>
          <p:nvPr>
            <p:ph type="body" sz="half" idx="2"/>
          </p:nvPr>
        </p:nvSpPr>
        <p:spPr>
          <a:xfrm>
            <a:off x="251520" y="620688"/>
            <a:ext cx="4932040" cy="5544616"/>
          </a:xfrm>
        </p:spPr>
        <p:txBody>
          <a:bodyPr/>
          <a:lstStyle/>
          <a:p>
            <a:pPr marL="0" lvl="0" indent="363538">
              <a:buNone/>
              <a:defRPr/>
            </a:pPr>
            <a:r>
              <a:rPr lang="ru-RU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Построенная </a:t>
            </a: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нами система координат называется прямоугольной или декартовой системой координат по имени французского математика и философа Рене Декарта, который ввел это понятие в математике и первым применил его для решения геометрических задач.</a:t>
            </a:r>
          </a:p>
          <a:p>
            <a:pPr marL="0" indent="363538">
              <a:buFontTx/>
              <a:buNone/>
              <a:defRPr/>
            </a:pPr>
            <a:endParaRPr lang="ru-RU" sz="2800" dirty="0" smtClean="0">
              <a:solidFill>
                <a:schemeClr val="bg1">
                  <a:lumMod val="25000"/>
                </a:schemeClr>
              </a:solidFill>
            </a:endParaRPr>
          </a:p>
        </p:txBody>
      </p:sp>
      <p:pic>
        <p:nvPicPr>
          <p:cNvPr id="10" name="Рисунок 9" descr="Декарт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923240" y="780390"/>
            <a:ext cx="4041247" cy="437680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8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8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8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b="1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Историческая справка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24744"/>
            <a:ext cx="6768752" cy="4536503"/>
          </a:xfrm>
        </p:spPr>
        <p:txBody>
          <a:bodyPr/>
          <a:lstStyle/>
          <a:p>
            <a:pPr marL="0" indent="361950">
              <a:buNone/>
            </a:pPr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</a:t>
            </a:r>
            <a:r>
              <a:rPr lang="ru-RU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XIV веке французский математик Никола </a:t>
            </a:r>
            <a:r>
              <a:rPr lang="ru-RU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Оресм</a:t>
            </a:r>
            <a:r>
              <a:rPr lang="ru-RU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ввел по аналогии с географическими координаты на плоскости. Он предложил покрыть плоскость прямоугольной сеткой и называть широту и долготу ординатой и абсциссой. Это нововведение оказалось чрезвычайно удачным. На его основе возник метод координат, связавший геометрию с алгеброй. Основная заслуга в создании этого метода принадлежит великому французскому математику Рене Декарту (1596-1650). В его честь такая система координат называется декартовой</a:t>
            </a:r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ru-RU" sz="24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6" name="Рисунок 5" descr="Никола Оресм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271929" y="1052735"/>
            <a:ext cx="1836575" cy="21096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Рисунок9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flipH="1">
            <a:off x="7285786" y="3212976"/>
            <a:ext cx="1858214" cy="22871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www.mathematics-repetition.com/wp-content/uploads/2012/10/140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rcRect/>
          <a:stretch>
            <a:fillRect/>
          </a:stretch>
        </p:blipFill>
        <p:spPr bwMode="auto">
          <a:xfrm>
            <a:off x="971600" y="188640"/>
            <a:ext cx="6192688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chemeClr val="accent1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Работа по учебнику</a:t>
            </a:r>
            <a:endParaRPr lang="ru-RU" sz="3600" dirty="0">
              <a:solidFill>
                <a:schemeClr val="accent1">
                  <a:lumMod val="2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772816"/>
            <a:ext cx="5400600" cy="2664296"/>
          </a:xfrm>
        </p:spPr>
        <p:txBody>
          <a:bodyPr/>
          <a:lstStyle/>
          <a:p>
            <a:pPr marL="0" indent="0">
              <a:buNone/>
            </a:pPr>
            <a:r>
              <a:rPr lang="ru-RU" sz="3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стр. </a:t>
            </a:r>
            <a:r>
              <a:rPr lang="ru-RU" sz="3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245, №1390</a:t>
            </a:r>
          </a:p>
          <a:p>
            <a:pPr marL="0" indent="0">
              <a:buNone/>
            </a:pPr>
            <a:r>
              <a:rPr lang="ru-RU" sz="3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стр</a:t>
            </a:r>
            <a:r>
              <a:rPr lang="ru-RU" sz="3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248, №</a:t>
            </a:r>
            <a:r>
              <a:rPr lang="ru-RU" sz="3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1415(1)</a:t>
            </a:r>
          </a:p>
          <a:p>
            <a:pPr marL="0" indent="0">
              <a:buNone/>
            </a:pPr>
            <a:r>
              <a:rPr lang="ru-RU" sz="3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стр</a:t>
            </a:r>
            <a:r>
              <a:rPr lang="ru-RU" sz="3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248, №</a:t>
            </a:r>
            <a:r>
              <a:rPr lang="ru-RU" sz="3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1416</a:t>
            </a:r>
          </a:p>
          <a:p>
            <a:pPr marL="0" indent="0">
              <a:buNone/>
            </a:pPr>
            <a:r>
              <a:rPr lang="ru-RU" sz="3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стр</a:t>
            </a:r>
            <a:r>
              <a:rPr lang="ru-RU" sz="3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248, №1410</a:t>
            </a:r>
          </a:p>
          <a:p>
            <a:pPr algn="ctr">
              <a:buFont typeface="Wingdings" pitchFamily="2" charset="2"/>
              <a:buChar char="§"/>
            </a:pPr>
            <a:endParaRPr lang="ru-RU" sz="36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ctr">
              <a:buFont typeface="Wingdings" pitchFamily="2" charset="2"/>
              <a:buChar char="§"/>
            </a:pPr>
            <a:endParaRPr lang="ru-RU" sz="3600" dirty="0"/>
          </a:p>
        </p:txBody>
      </p:sp>
      <p:pic>
        <p:nvPicPr>
          <p:cNvPr id="4" name="Рисунок 3" descr="дети.jpg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AF9FA"/>
              </a:clrFrom>
              <a:clrTo>
                <a:srgbClr val="FAF9FA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4499992" y="2780928"/>
            <a:ext cx="3766905" cy="244827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Домашнее 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07704" y="1412776"/>
            <a:ext cx="5544616" cy="3384376"/>
          </a:xfrm>
        </p:spPr>
        <p:txBody>
          <a:bodyPr/>
          <a:lstStyle/>
          <a:p>
            <a:pPr algn="ctr">
              <a:buNone/>
            </a:pPr>
            <a:r>
              <a:rPr lang="ru-RU" sz="44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§9 п.45 читать</a:t>
            </a:r>
            <a:endParaRPr lang="ru-RU" sz="44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ctr">
              <a:buNone/>
            </a:pPr>
            <a:r>
              <a:rPr lang="ru-RU" sz="4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стр</a:t>
            </a:r>
            <a:r>
              <a:rPr lang="ru-RU" sz="4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248-249 </a:t>
            </a:r>
            <a:endParaRPr lang="ru-RU" sz="44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ctr">
              <a:buNone/>
            </a:pPr>
            <a:r>
              <a:rPr lang="ru-RU" sz="4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№</a:t>
            </a:r>
            <a:r>
              <a:rPr lang="ru-RU" sz="4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1417, </a:t>
            </a:r>
            <a:r>
              <a:rPr lang="ru-RU" sz="4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№</a:t>
            </a:r>
            <a:r>
              <a:rPr lang="ru-RU" sz="4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1415(2), </a:t>
            </a:r>
            <a:endParaRPr lang="ru-RU" sz="44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ctr">
              <a:buNone/>
            </a:pPr>
            <a:r>
              <a:rPr lang="ru-RU" sz="4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№</a:t>
            </a:r>
            <a:r>
              <a:rPr lang="ru-RU" sz="4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1421(а</a:t>
            </a:r>
            <a:r>
              <a:rPr lang="ru-RU" sz="4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), №</a:t>
            </a:r>
            <a:r>
              <a:rPr lang="ru-RU" sz="4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1424(а)</a:t>
            </a:r>
          </a:p>
          <a:p>
            <a:pPr algn="ctr"/>
            <a:endParaRPr lang="ru-RU" sz="4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907704" y="476672"/>
            <a:ext cx="5256584" cy="1296144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600" b="1" spc="50" dirty="0" smtClean="0">
                <a:ln w="11430">
                  <a:solidFill>
                    <a:srgbClr val="00B050"/>
                  </a:solidFill>
                </a:ln>
                <a:solidFill>
                  <a:srgbClr val="00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Урок №1</a:t>
            </a:r>
            <a:endParaRPr lang="ru-RU" sz="6600" b="1" spc="50" dirty="0">
              <a:ln w="11430">
                <a:solidFill>
                  <a:srgbClr val="00B050"/>
                </a:solidFill>
              </a:ln>
              <a:solidFill>
                <a:srgbClr val="00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Picture 2" descr="Картинка 7 из 16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5616" y="3356992"/>
            <a:ext cx="3817937" cy="296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Декарт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300192" y="1700808"/>
            <a:ext cx="1847163" cy="200053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Рисунок 3" descr="techni5.pn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644008" y="2276872"/>
            <a:ext cx="1089273" cy="1089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60648"/>
            <a:ext cx="8229600" cy="634082"/>
          </a:xfrm>
        </p:spPr>
        <p:txBody>
          <a:bodyPr/>
          <a:lstStyle/>
          <a:p>
            <a:pPr algn="l">
              <a:defRPr/>
            </a:pPr>
            <a:r>
              <a:rPr lang="ru-RU" sz="2400" u="sng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Испытание 1</a:t>
            </a:r>
            <a:endParaRPr lang="ru-RU" sz="2400" i="1" dirty="0" smtClean="0">
              <a:solidFill>
                <a:schemeClr val="bg1">
                  <a:lumMod val="25000"/>
                </a:schemeClr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611560" y="836712"/>
            <a:ext cx="7920880" cy="1584176"/>
          </a:xfrm>
          <a:solidFill>
            <a:srgbClr val="CCFFCC"/>
          </a:solidFill>
        </p:spPr>
        <p:txBody>
          <a:bodyPr/>
          <a:lstStyle/>
          <a:p>
            <a:pPr marL="0" indent="361950">
              <a:buNone/>
            </a:pPr>
            <a:r>
              <a:rPr lang="ru-RU" sz="240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 пути нам встретилась речка, через которую перекинут мост. Но перейти по нему можно лишь в том случае, если на дорожном указателе все записи верны. Ребята, как вы думаете, сможем перейти через мост?</a:t>
            </a:r>
            <a:endParaRPr lang="ru-RU" sz="2400" i="1" dirty="0"/>
          </a:p>
        </p:txBody>
      </p:sp>
      <p:pic>
        <p:nvPicPr>
          <p:cNvPr id="5" name="Рисунок 4" descr="mostik_cherez_gornuju_rechku-altaj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 flipH="1">
            <a:off x="539551" y="2490053"/>
            <a:ext cx="8041107" cy="417930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mostik_cherez_gornuju_rechku-altaj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>
          <a:xfrm flipH="1">
            <a:off x="323527" y="260648"/>
            <a:ext cx="4849101" cy="2520280"/>
          </a:xfrm>
          <a:prstGeom prst="rect">
            <a:avLst/>
          </a:prstGeom>
        </p:spPr>
      </p:pic>
      <p:pic>
        <p:nvPicPr>
          <p:cNvPr id="6150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40000"/>
          </a:blip>
          <a:srcRect/>
          <a:stretch>
            <a:fillRect/>
          </a:stretch>
        </p:blipFill>
        <p:spPr bwMode="auto">
          <a:xfrm rot="1621577">
            <a:off x="812472" y="2370556"/>
            <a:ext cx="4723247" cy="3759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40000"/>
          </a:blip>
          <a:srcRect/>
          <a:stretch>
            <a:fillRect/>
          </a:stretch>
        </p:blipFill>
        <p:spPr bwMode="auto">
          <a:xfrm>
            <a:off x="6372200" y="2564904"/>
            <a:ext cx="1440160" cy="1980220"/>
          </a:xfrm>
          <a:prstGeom prst="round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pPr algn="l">
              <a:defRPr/>
            </a:pPr>
            <a:r>
              <a:rPr lang="ru-RU" sz="2400" u="sng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Испытание 2</a:t>
            </a:r>
            <a:endParaRPr lang="ru-RU" sz="2400" i="1" dirty="0" smtClean="0">
              <a:solidFill>
                <a:schemeClr val="bg1">
                  <a:lumMod val="25000"/>
                </a:schemeClr>
              </a:solidFill>
            </a:endParaRPr>
          </a:p>
        </p:txBody>
      </p:sp>
      <p:pic>
        <p:nvPicPr>
          <p:cNvPr id="6" name="Рисунок 5" descr="original.jpg"/>
          <p:cNvPicPr/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40000"/>
          </a:blip>
          <a:stretch>
            <a:fillRect/>
          </a:stretch>
        </p:blipFill>
        <p:spPr>
          <a:xfrm>
            <a:off x="827584" y="2924944"/>
            <a:ext cx="6624736" cy="3350667"/>
          </a:xfrm>
          <a:prstGeom prst="rect">
            <a:avLst/>
          </a:prstGeom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395536" y="908720"/>
            <a:ext cx="8229600" cy="2016224"/>
          </a:xfrm>
        </p:spPr>
        <p:txBody>
          <a:bodyPr/>
          <a:lstStyle/>
          <a:p>
            <a:pPr marL="0" indent="361950">
              <a:buNone/>
            </a:pPr>
            <a:r>
              <a:rPr lang="ru-RU" sz="2400" i="1" dirty="0"/>
              <a:t>Что такое координатная прямая</a:t>
            </a:r>
            <a:r>
              <a:rPr lang="ru-RU" sz="2400" i="1" dirty="0" smtClean="0"/>
              <a:t>? Что </a:t>
            </a:r>
            <a:r>
              <a:rPr lang="ru-RU" sz="2400" i="1" dirty="0"/>
              <a:t>называют координатами точки на прямой? </a:t>
            </a:r>
          </a:p>
          <a:p>
            <a:pPr marL="0" lvl="0" indent="361950">
              <a:buNone/>
            </a:pPr>
            <a:r>
              <a:rPr lang="ru-RU" sz="2400" i="1" dirty="0"/>
              <a:t>Какими числами являются координаты точек на горизонтальной прямой, расположенных справа от начала координат, слева от начала координат?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5"/>
          <p:cNvSpPr txBox="1">
            <a:spLocks noChangeArrowheads="1"/>
          </p:cNvSpPr>
          <p:nvPr/>
        </p:nvSpPr>
        <p:spPr bwMode="auto">
          <a:xfrm>
            <a:off x="457200" y="228600"/>
            <a:ext cx="83629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/>
              <a:t>Чтобы правильно занять свое место в кинотеатре, нужно знать две координаты – </a:t>
            </a:r>
            <a:r>
              <a:rPr lang="ru-RU" sz="2400" b="1" dirty="0">
                <a:solidFill>
                  <a:schemeClr val="hlink"/>
                </a:solidFill>
              </a:rPr>
              <a:t>ряд</a:t>
            </a:r>
            <a:r>
              <a:rPr lang="ru-RU" sz="2400" b="1" dirty="0"/>
              <a:t> и </a:t>
            </a:r>
            <a:r>
              <a:rPr lang="ru-RU" sz="2400" b="1" dirty="0">
                <a:solidFill>
                  <a:srgbClr val="FF0000"/>
                </a:solidFill>
              </a:rPr>
              <a:t>место</a:t>
            </a:r>
          </a:p>
        </p:txBody>
      </p:sp>
      <p:sp>
        <p:nvSpPr>
          <p:cNvPr id="16390" name="Text Box 76"/>
          <p:cNvSpPr txBox="1">
            <a:spLocks noChangeArrowheads="1"/>
          </p:cNvSpPr>
          <p:nvPr/>
        </p:nvSpPr>
        <p:spPr bwMode="auto">
          <a:xfrm>
            <a:off x="4067944" y="4070399"/>
            <a:ext cx="83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>
                <a:solidFill>
                  <a:srgbClr val="0000FF"/>
                </a:solidFill>
              </a:rPr>
              <a:t>1 ряд</a:t>
            </a:r>
          </a:p>
        </p:txBody>
      </p:sp>
      <p:sp>
        <p:nvSpPr>
          <p:cNvPr id="16391" name="Text Box 77"/>
          <p:cNvSpPr txBox="1">
            <a:spLocks noChangeArrowheads="1"/>
          </p:cNvSpPr>
          <p:nvPr/>
        </p:nvSpPr>
        <p:spPr bwMode="auto">
          <a:xfrm>
            <a:off x="4093840" y="3422327"/>
            <a:ext cx="83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>
                <a:solidFill>
                  <a:srgbClr val="0000FF"/>
                </a:solidFill>
              </a:rPr>
              <a:t>2 ряд</a:t>
            </a:r>
          </a:p>
        </p:txBody>
      </p:sp>
      <p:sp>
        <p:nvSpPr>
          <p:cNvPr id="16392" name="Text Box 78"/>
          <p:cNvSpPr txBox="1">
            <a:spLocks noChangeArrowheads="1"/>
          </p:cNvSpPr>
          <p:nvPr/>
        </p:nvSpPr>
        <p:spPr bwMode="auto">
          <a:xfrm>
            <a:off x="4067944" y="2708920"/>
            <a:ext cx="83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>
                <a:solidFill>
                  <a:srgbClr val="0000FF"/>
                </a:solidFill>
              </a:rPr>
              <a:t>3 ряд</a:t>
            </a:r>
          </a:p>
        </p:txBody>
      </p:sp>
      <p:sp>
        <p:nvSpPr>
          <p:cNvPr id="16393" name="Text Box 79"/>
          <p:cNvSpPr txBox="1">
            <a:spLocks noChangeArrowheads="1"/>
          </p:cNvSpPr>
          <p:nvPr/>
        </p:nvSpPr>
        <p:spPr bwMode="auto">
          <a:xfrm>
            <a:off x="4067944" y="2060848"/>
            <a:ext cx="83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>
                <a:solidFill>
                  <a:srgbClr val="0000FF"/>
                </a:solidFill>
              </a:rPr>
              <a:t>4 ряд</a:t>
            </a:r>
          </a:p>
        </p:txBody>
      </p:sp>
      <p:sp>
        <p:nvSpPr>
          <p:cNvPr id="16394" name="Text Box 80"/>
          <p:cNvSpPr txBox="1">
            <a:spLocks noChangeArrowheads="1"/>
          </p:cNvSpPr>
          <p:nvPr/>
        </p:nvSpPr>
        <p:spPr bwMode="auto">
          <a:xfrm>
            <a:off x="4067944" y="1412776"/>
            <a:ext cx="83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>
                <a:solidFill>
                  <a:srgbClr val="0000FF"/>
                </a:solidFill>
              </a:rPr>
              <a:t>5 ряд</a:t>
            </a:r>
          </a:p>
        </p:txBody>
      </p:sp>
      <p:grpSp>
        <p:nvGrpSpPr>
          <p:cNvPr id="2" name="Group 140"/>
          <p:cNvGrpSpPr>
            <a:grpSpLocks/>
          </p:cNvGrpSpPr>
          <p:nvPr/>
        </p:nvGrpSpPr>
        <p:grpSpPr bwMode="auto">
          <a:xfrm>
            <a:off x="4846762" y="2060848"/>
            <a:ext cx="3636963" cy="457200"/>
            <a:chOff x="3061" y="1296"/>
            <a:chExt cx="2291" cy="288"/>
          </a:xfrm>
        </p:grpSpPr>
        <p:grpSp>
          <p:nvGrpSpPr>
            <p:cNvPr id="3" name="Group 9"/>
            <p:cNvGrpSpPr>
              <a:grpSpLocks/>
            </p:cNvGrpSpPr>
            <p:nvPr/>
          </p:nvGrpSpPr>
          <p:grpSpPr bwMode="auto">
            <a:xfrm rot="10800000">
              <a:off x="3072" y="1296"/>
              <a:ext cx="2256" cy="288"/>
              <a:chOff x="768" y="480"/>
              <a:chExt cx="4032" cy="288"/>
            </a:xfrm>
          </p:grpSpPr>
          <p:sp>
            <p:nvSpPr>
              <p:cNvPr id="6154" name="chair3"/>
              <p:cNvSpPr>
                <a:spLocks noEditPoints="1" noChangeArrowheads="1"/>
              </p:cNvSpPr>
              <p:nvPr/>
            </p:nvSpPr>
            <p:spPr bwMode="auto">
              <a:xfrm>
                <a:off x="768" y="480"/>
                <a:ext cx="336" cy="282"/>
              </a:xfrm>
              <a:custGeom>
                <a:avLst/>
                <a:gdLst>
                  <a:gd name="T0" fmla="*/ 10800 w 21600"/>
                  <a:gd name="T1" fmla="*/ 0 h 21600"/>
                  <a:gd name="T2" fmla="*/ 20275 w 21600"/>
                  <a:gd name="T3" fmla="*/ 10800 h 21600"/>
                  <a:gd name="T4" fmla="*/ 10800 w 21600"/>
                  <a:gd name="T5" fmla="*/ 21600 h 21600"/>
                  <a:gd name="T6" fmla="*/ 1303 w 21600"/>
                  <a:gd name="T7" fmla="*/ 10800 h 21600"/>
                  <a:gd name="T8" fmla="*/ 4828 w 21600"/>
                  <a:gd name="T9" fmla="*/ 6639 h 21600"/>
                  <a:gd name="T10" fmla="*/ 16846 w 21600"/>
                  <a:gd name="T11" fmla="*/ 1964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0661" y="21600"/>
                    </a:moveTo>
                    <a:lnTo>
                      <a:pt x="11964" y="21600"/>
                    </a:lnTo>
                    <a:lnTo>
                      <a:pt x="12969" y="21477"/>
                    </a:lnTo>
                    <a:lnTo>
                      <a:pt x="13951" y="21379"/>
                    </a:lnTo>
                    <a:lnTo>
                      <a:pt x="14742" y="21134"/>
                    </a:lnTo>
                    <a:lnTo>
                      <a:pt x="15575" y="20765"/>
                    </a:lnTo>
                    <a:lnTo>
                      <a:pt x="16152" y="20520"/>
                    </a:lnTo>
                    <a:lnTo>
                      <a:pt x="16579" y="20225"/>
                    </a:lnTo>
                    <a:lnTo>
                      <a:pt x="16942" y="19857"/>
                    </a:lnTo>
                    <a:lnTo>
                      <a:pt x="17455" y="20520"/>
                    </a:lnTo>
                    <a:lnTo>
                      <a:pt x="17989" y="21011"/>
                    </a:lnTo>
                    <a:lnTo>
                      <a:pt x="18459" y="21379"/>
                    </a:lnTo>
                    <a:lnTo>
                      <a:pt x="19079" y="21477"/>
                    </a:lnTo>
                    <a:lnTo>
                      <a:pt x="19656" y="21477"/>
                    </a:lnTo>
                    <a:lnTo>
                      <a:pt x="20275" y="21379"/>
                    </a:lnTo>
                    <a:lnTo>
                      <a:pt x="20660" y="21011"/>
                    </a:lnTo>
                    <a:lnTo>
                      <a:pt x="21173" y="20643"/>
                    </a:lnTo>
                    <a:lnTo>
                      <a:pt x="21386" y="20225"/>
                    </a:lnTo>
                    <a:lnTo>
                      <a:pt x="21600" y="19636"/>
                    </a:lnTo>
                    <a:lnTo>
                      <a:pt x="21600" y="19145"/>
                    </a:lnTo>
                    <a:lnTo>
                      <a:pt x="21600" y="18605"/>
                    </a:lnTo>
                    <a:lnTo>
                      <a:pt x="21386" y="18115"/>
                    </a:lnTo>
                    <a:lnTo>
                      <a:pt x="21066" y="17525"/>
                    </a:lnTo>
                    <a:lnTo>
                      <a:pt x="20660" y="17108"/>
                    </a:lnTo>
                    <a:lnTo>
                      <a:pt x="20275" y="16740"/>
                    </a:lnTo>
                    <a:lnTo>
                      <a:pt x="20275" y="10628"/>
                    </a:lnTo>
                    <a:lnTo>
                      <a:pt x="20275" y="5695"/>
                    </a:lnTo>
                    <a:lnTo>
                      <a:pt x="20275" y="5105"/>
                    </a:lnTo>
                    <a:lnTo>
                      <a:pt x="20190" y="4492"/>
                    </a:lnTo>
                    <a:lnTo>
                      <a:pt x="19976" y="4075"/>
                    </a:lnTo>
                    <a:lnTo>
                      <a:pt x="19763" y="3485"/>
                    </a:lnTo>
                    <a:lnTo>
                      <a:pt x="19442" y="2995"/>
                    </a:lnTo>
                    <a:lnTo>
                      <a:pt x="19079" y="2455"/>
                    </a:lnTo>
                    <a:lnTo>
                      <a:pt x="18673" y="2086"/>
                    </a:lnTo>
                    <a:lnTo>
                      <a:pt x="18139" y="1620"/>
                    </a:lnTo>
                    <a:lnTo>
                      <a:pt x="17562" y="1325"/>
                    </a:lnTo>
                    <a:lnTo>
                      <a:pt x="16836" y="957"/>
                    </a:lnTo>
                    <a:lnTo>
                      <a:pt x="16045" y="589"/>
                    </a:lnTo>
                    <a:lnTo>
                      <a:pt x="15169" y="344"/>
                    </a:lnTo>
                    <a:lnTo>
                      <a:pt x="14272" y="245"/>
                    </a:lnTo>
                    <a:lnTo>
                      <a:pt x="13182" y="123"/>
                    </a:lnTo>
                    <a:lnTo>
                      <a:pt x="12028" y="0"/>
                    </a:lnTo>
                    <a:lnTo>
                      <a:pt x="10832" y="0"/>
                    </a:lnTo>
                    <a:lnTo>
                      <a:pt x="9572" y="0"/>
                    </a:lnTo>
                    <a:lnTo>
                      <a:pt x="8418" y="123"/>
                    </a:lnTo>
                    <a:lnTo>
                      <a:pt x="7328" y="245"/>
                    </a:lnTo>
                    <a:lnTo>
                      <a:pt x="6431" y="344"/>
                    </a:lnTo>
                    <a:lnTo>
                      <a:pt x="5555" y="589"/>
                    </a:lnTo>
                    <a:lnTo>
                      <a:pt x="4764" y="957"/>
                    </a:lnTo>
                    <a:lnTo>
                      <a:pt x="4038" y="1325"/>
                    </a:lnTo>
                    <a:lnTo>
                      <a:pt x="3461" y="1620"/>
                    </a:lnTo>
                    <a:lnTo>
                      <a:pt x="2927" y="2086"/>
                    </a:lnTo>
                    <a:lnTo>
                      <a:pt x="2521" y="2455"/>
                    </a:lnTo>
                    <a:lnTo>
                      <a:pt x="2158" y="2995"/>
                    </a:lnTo>
                    <a:lnTo>
                      <a:pt x="1837" y="3485"/>
                    </a:lnTo>
                    <a:lnTo>
                      <a:pt x="1624" y="4075"/>
                    </a:lnTo>
                    <a:lnTo>
                      <a:pt x="1410" y="4492"/>
                    </a:lnTo>
                    <a:lnTo>
                      <a:pt x="1303" y="5105"/>
                    </a:lnTo>
                    <a:lnTo>
                      <a:pt x="1303" y="5695"/>
                    </a:lnTo>
                    <a:lnTo>
                      <a:pt x="1303" y="10874"/>
                    </a:lnTo>
                    <a:lnTo>
                      <a:pt x="1303" y="16740"/>
                    </a:lnTo>
                    <a:lnTo>
                      <a:pt x="940" y="17108"/>
                    </a:lnTo>
                    <a:lnTo>
                      <a:pt x="534" y="17525"/>
                    </a:lnTo>
                    <a:lnTo>
                      <a:pt x="214" y="18115"/>
                    </a:lnTo>
                    <a:lnTo>
                      <a:pt x="0" y="18605"/>
                    </a:lnTo>
                    <a:lnTo>
                      <a:pt x="0" y="19145"/>
                    </a:lnTo>
                    <a:lnTo>
                      <a:pt x="0" y="19636"/>
                    </a:lnTo>
                    <a:lnTo>
                      <a:pt x="214" y="20225"/>
                    </a:lnTo>
                    <a:lnTo>
                      <a:pt x="427" y="20643"/>
                    </a:lnTo>
                    <a:lnTo>
                      <a:pt x="833" y="21011"/>
                    </a:lnTo>
                    <a:lnTo>
                      <a:pt x="1303" y="21379"/>
                    </a:lnTo>
                    <a:lnTo>
                      <a:pt x="1944" y="21477"/>
                    </a:lnTo>
                    <a:lnTo>
                      <a:pt x="2521" y="21477"/>
                    </a:lnTo>
                    <a:lnTo>
                      <a:pt x="3141" y="21379"/>
                    </a:lnTo>
                    <a:lnTo>
                      <a:pt x="3611" y="21011"/>
                    </a:lnTo>
                    <a:lnTo>
                      <a:pt x="4145" y="20520"/>
                    </a:lnTo>
                    <a:lnTo>
                      <a:pt x="4658" y="19857"/>
                    </a:lnTo>
                    <a:lnTo>
                      <a:pt x="4914" y="20225"/>
                    </a:lnTo>
                    <a:lnTo>
                      <a:pt x="5448" y="20520"/>
                    </a:lnTo>
                    <a:lnTo>
                      <a:pt x="6025" y="20765"/>
                    </a:lnTo>
                    <a:lnTo>
                      <a:pt x="6751" y="21134"/>
                    </a:lnTo>
                    <a:lnTo>
                      <a:pt x="7542" y="21379"/>
                    </a:lnTo>
                    <a:lnTo>
                      <a:pt x="8418" y="21477"/>
                    </a:lnTo>
                    <a:lnTo>
                      <a:pt x="9465" y="21600"/>
                    </a:lnTo>
                    <a:lnTo>
                      <a:pt x="10661" y="21600"/>
                    </a:lnTo>
                    <a:close/>
                  </a:path>
                  <a:path w="21600" h="21600" extrusionOk="0">
                    <a:moveTo>
                      <a:pt x="17049" y="19857"/>
                    </a:moveTo>
                    <a:lnTo>
                      <a:pt x="17049" y="19268"/>
                    </a:lnTo>
                    <a:lnTo>
                      <a:pt x="17049" y="18016"/>
                    </a:lnTo>
                    <a:lnTo>
                      <a:pt x="17049" y="16274"/>
                    </a:lnTo>
                    <a:lnTo>
                      <a:pt x="17049" y="14114"/>
                    </a:lnTo>
                    <a:lnTo>
                      <a:pt x="17049" y="11880"/>
                    </a:lnTo>
                    <a:lnTo>
                      <a:pt x="17049" y="9843"/>
                    </a:lnTo>
                    <a:lnTo>
                      <a:pt x="17049" y="8100"/>
                    </a:lnTo>
                    <a:lnTo>
                      <a:pt x="17049" y="7069"/>
                    </a:lnTo>
                    <a:lnTo>
                      <a:pt x="16942" y="6725"/>
                    </a:lnTo>
                    <a:lnTo>
                      <a:pt x="16836" y="6357"/>
                    </a:lnTo>
                    <a:lnTo>
                      <a:pt x="16686" y="6112"/>
                    </a:lnTo>
                    <a:lnTo>
                      <a:pt x="16472" y="5768"/>
                    </a:lnTo>
                    <a:lnTo>
                      <a:pt x="15746" y="5351"/>
                    </a:lnTo>
                    <a:lnTo>
                      <a:pt x="14849" y="4983"/>
                    </a:lnTo>
                    <a:lnTo>
                      <a:pt x="13951" y="4615"/>
                    </a:lnTo>
                    <a:lnTo>
                      <a:pt x="12862" y="4369"/>
                    </a:lnTo>
                    <a:lnTo>
                      <a:pt x="11879" y="4271"/>
                    </a:lnTo>
                    <a:lnTo>
                      <a:pt x="10832" y="4197"/>
                    </a:lnTo>
                    <a:lnTo>
                      <a:pt x="9828" y="4271"/>
                    </a:lnTo>
                    <a:lnTo>
                      <a:pt x="8845" y="4369"/>
                    </a:lnTo>
                    <a:lnTo>
                      <a:pt x="7734" y="4615"/>
                    </a:lnTo>
                    <a:lnTo>
                      <a:pt x="6751" y="4983"/>
                    </a:lnTo>
                    <a:lnTo>
                      <a:pt x="5961" y="5351"/>
                    </a:lnTo>
                    <a:lnTo>
                      <a:pt x="5234" y="5768"/>
                    </a:lnTo>
                    <a:lnTo>
                      <a:pt x="4914" y="6112"/>
                    </a:lnTo>
                    <a:lnTo>
                      <a:pt x="4764" y="6357"/>
                    </a:lnTo>
                    <a:lnTo>
                      <a:pt x="4658" y="6725"/>
                    </a:lnTo>
                    <a:lnTo>
                      <a:pt x="4658" y="7069"/>
                    </a:lnTo>
                    <a:lnTo>
                      <a:pt x="4658" y="8100"/>
                    </a:lnTo>
                    <a:lnTo>
                      <a:pt x="4658" y="9843"/>
                    </a:lnTo>
                    <a:lnTo>
                      <a:pt x="4658" y="11880"/>
                    </a:lnTo>
                    <a:lnTo>
                      <a:pt x="4658" y="14114"/>
                    </a:lnTo>
                    <a:lnTo>
                      <a:pt x="4658" y="16274"/>
                    </a:lnTo>
                    <a:lnTo>
                      <a:pt x="4658" y="18016"/>
                    </a:lnTo>
                    <a:lnTo>
                      <a:pt x="4658" y="19268"/>
                    </a:lnTo>
                    <a:lnTo>
                      <a:pt x="4658" y="19857"/>
                    </a:lnTo>
                  </a:path>
                </a:pathLst>
              </a:cu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B050"/>
                  </a:solidFill>
                  <a:latin typeface="+mn-lt"/>
                </a:endParaRPr>
              </a:p>
            </p:txBody>
          </p:sp>
          <p:sp>
            <p:nvSpPr>
              <p:cNvPr id="6155" name="chair3"/>
              <p:cNvSpPr>
                <a:spLocks noEditPoints="1" noChangeArrowheads="1"/>
              </p:cNvSpPr>
              <p:nvPr/>
            </p:nvSpPr>
            <p:spPr bwMode="auto">
              <a:xfrm>
                <a:off x="1104" y="486"/>
                <a:ext cx="336" cy="282"/>
              </a:xfrm>
              <a:custGeom>
                <a:avLst/>
                <a:gdLst>
                  <a:gd name="T0" fmla="*/ 10800 w 21600"/>
                  <a:gd name="T1" fmla="*/ 0 h 21600"/>
                  <a:gd name="T2" fmla="*/ 20275 w 21600"/>
                  <a:gd name="T3" fmla="*/ 10800 h 21600"/>
                  <a:gd name="T4" fmla="*/ 10800 w 21600"/>
                  <a:gd name="T5" fmla="*/ 21600 h 21600"/>
                  <a:gd name="T6" fmla="*/ 1303 w 21600"/>
                  <a:gd name="T7" fmla="*/ 10800 h 21600"/>
                  <a:gd name="T8" fmla="*/ 4828 w 21600"/>
                  <a:gd name="T9" fmla="*/ 6639 h 21600"/>
                  <a:gd name="T10" fmla="*/ 16846 w 21600"/>
                  <a:gd name="T11" fmla="*/ 1964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0661" y="21600"/>
                    </a:moveTo>
                    <a:lnTo>
                      <a:pt x="11964" y="21600"/>
                    </a:lnTo>
                    <a:lnTo>
                      <a:pt x="12969" y="21477"/>
                    </a:lnTo>
                    <a:lnTo>
                      <a:pt x="13951" y="21379"/>
                    </a:lnTo>
                    <a:lnTo>
                      <a:pt x="14742" y="21134"/>
                    </a:lnTo>
                    <a:lnTo>
                      <a:pt x="15575" y="20765"/>
                    </a:lnTo>
                    <a:lnTo>
                      <a:pt x="16152" y="20520"/>
                    </a:lnTo>
                    <a:lnTo>
                      <a:pt x="16579" y="20225"/>
                    </a:lnTo>
                    <a:lnTo>
                      <a:pt x="16942" y="19857"/>
                    </a:lnTo>
                    <a:lnTo>
                      <a:pt x="17455" y="20520"/>
                    </a:lnTo>
                    <a:lnTo>
                      <a:pt x="17989" y="21011"/>
                    </a:lnTo>
                    <a:lnTo>
                      <a:pt x="18459" y="21379"/>
                    </a:lnTo>
                    <a:lnTo>
                      <a:pt x="19079" y="21477"/>
                    </a:lnTo>
                    <a:lnTo>
                      <a:pt x="19656" y="21477"/>
                    </a:lnTo>
                    <a:lnTo>
                      <a:pt x="20275" y="21379"/>
                    </a:lnTo>
                    <a:lnTo>
                      <a:pt x="20660" y="21011"/>
                    </a:lnTo>
                    <a:lnTo>
                      <a:pt x="21173" y="20643"/>
                    </a:lnTo>
                    <a:lnTo>
                      <a:pt x="21386" y="20225"/>
                    </a:lnTo>
                    <a:lnTo>
                      <a:pt x="21600" y="19636"/>
                    </a:lnTo>
                    <a:lnTo>
                      <a:pt x="21600" y="19145"/>
                    </a:lnTo>
                    <a:lnTo>
                      <a:pt x="21600" y="18605"/>
                    </a:lnTo>
                    <a:lnTo>
                      <a:pt x="21386" y="18115"/>
                    </a:lnTo>
                    <a:lnTo>
                      <a:pt x="21066" y="17525"/>
                    </a:lnTo>
                    <a:lnTo>
                      <a:pt x="20660" y="17108"/>
                    </a:lnTo>
                    <a:lnTo>
                      <a:pt x="20275" y="16740"/>
                    </a:lnTo>
                    <a:lnTo>
                      <a:pt x="20275" y="10628"/>
                    </a:lnTo>
                    <a:lnTo>
                      <a:pt x="20275" y="5695"/>
                    </a:lnTo>
                    <a:lnTo>
                      <a:pt x="20275" y="5105"/>
                    </a:lnTo>
                    <a:lnTo>
                      <a:pt x="20190" y="4492"/>
                    </a:lnTo>
                    <a:lnTo>
                      <a:pt x="19976" y="4075"/>
                    </a:lnTo>
                    <a:lnTo>
                      <a:pt x="19763" y="3485"/>
                    </a:lnTo>
                    <a:lnTo>
                      <a:pt x="19442" y="2995"/>
                    </a:lnTo>
                    <a:lnTo>
                      <a:pt x="19079" y="2455"/>
                    </a:lnTo>
                    <a:lnTo>
                      <a:pt x="18673" y="2086"/>
                    </a:lnTo>
                    <a:lnTo>
                      <a:pt x="18139" y="1620"/>
                    </a:lnTo>
                    <a:lnTo>
                      <a:pt x="17562" y="1325"/>
                    </a:lnTo>
                    <a:lnTo>
                      <a:pt x="16836" y="957"/>
                    </a:lnTo>
                    <a:lnTo>
                      <a:pt x="16045" y="589"/>
                    </a:lnTo>
                    <a:lnTo>
                      <a:pt x="15169" y="344"/>
                    </a:lnTo>
                    <a:lnTo>
                      <a:pt x="14272" y="245"/>
                    </a:lnTo>
                    <a:lnTo>
                      <a:pt x="13182" y="123"/>
                    </a:lnTo>
                    <a:lnTo>
                      <a:pt x="12028" y="0"/>
                    </a:lnTo>
                    <a:lnTo>
                      <a:pt x="10832" y="0"/>
                    </a:lnTo>
                    <a:lnTo>
                      <a:pt x="9572" y="0"/>
                    </a:lnTo>
                    <a:lnTo>
                      <a:pt x="8418" y="123"/>
                    </a:lnTo>
                    <a:lnTo>
                      <a:pt x="7328" y="245"/>
                    </a:lnTo>
                    <a:lnTo>
                      <a:pt x="6431" y="344"/>
                    </a:lnTo>
                    <a:lnTo>
                      <a:pt x="5555" y="589"/>
                    </a:lnTo>
                    <a:lnTo>
                      <a:pt x="4764" y="957"/>
                    </a:lnTo>
                    <a:lnTo>
                      <a:pt x="4038" y="1325"/>
                    </a:lnTo>
                    <a:lnTo>
                      <a:pt x="3461" y="1620"/>
                    </a:lnTo>
                    <a:lnTo>
                      <a:pt x="2927" y="2086"/>
                    </a:lnTo>
                    <a:lnTo>
                      <a:pt x="2521" y="2455"/>
                    </a:lnTo>
                    <a:lnTo>
                      <a:pt x="2158" y="2995"/>
                    </a:lnTo>
                    <a:lnTo>
                      <a:pt x="1837" y="3485"/>
                    </a:lnTo>
                    <a:lnTo>
                      <a:pt x="1624" y="4075"/>
                    </a:lnTo>
                    <a:lnTo>
                      <a:pt x="1410" y="4492"/>
                    </a:lnTo>
                    <a:lnTo>
                      <a:pt x="1303" y="5105"/>
                    </a:lnTo>
                    <a:lnTo>
                      <a:pt x="1303" y="5695"/>
                    </a:lnTo>
                    <a:lnTo>
                      <a:pt x="1303" y="10874"/>
                    </a:lnTo>
                    <a:lnTo>
                      <a:pt x="1303" y="16740"/>
                    </a:lnTo>
                    <a:lnTo>
                      <a:pt x="940" y="17108"/>
                    </a:lnTo>
                    <a:lnTo>
                      <a:pt x="534" y="17525"/>
                    </a:lnTo>
                    <a:lnTo>
                      <a:pt x="214" y="18115"/>
                    </a:lnTo>
                    <a:lnTo>
                      <a:pt x="0" y="18605"/>
                    </a:lnTo>
                    <a:lnTo>
                      <a:pt x="0" y="19145"/>
                    </a:lnTo>
                    <a:lnTo>
                      <a:pt x="0" y="19636"/>
                    </a:lnTo>
                    <a:lnTo>
                      <a:pt x="214" y="20225"/>
                    </a:lnTo>
                    <a:lnTo>
                      <a:pt x="427" y="20643"/>
                    </a:lnTo>
                    <a:lnTo>
                      <a:pt x="833" y="21011"/>
                    </a:lnTo>
                    <a:lnTo>
                      <a:pt x="1303" y="21379"/>
                    </a:lnTo>
                    <a:lnTo>
                      <a:pt x="1944" y="21477"/>
                    </a:lnTo>
                    <a:lnTo>
                      <a:pt x="2521" y="21477"/>
                    </a:lnTo>
                    <a:lnTo>
                      <a:pt x="3141" y="21379"/>
                    </a:lnTo>
                    <a:lnTo>
                      <a:pt x="3611" y="21011"/>
                    </a:lnTo>
                    <a:lnTo>
                      <a:pt x="4145" y="20520"/>
                    </a:lnTo>
                    <a:lnTo>
                      <a:pt x="4658" y="19857"/>
                    </a:lnTo>
                    <a:lnTo>
                      <a:pt x="4914" y="20225"/>
                    </a:lnTo>
                    <a:lnTo>
                      <a:pt x="5448" y="20520"/>
                    </a:lnTo>
                    <a:lnTo>
                      <a:pt x="6025" y="20765"/>
                    </a:lnTo>
                    <a:lnTo>
                      <a:pt x="6751" y="21134"/>
                    </a:lnTo>
                    <a:lnTo>
                      <a:pt x="7542" y="21379"/>
                    </a:lnTo>
                    <a:lnTo>
                      <a:pt x="8418" y="21477"/>
                    </a:lnTo>
                    <a:lnTo>
                      <a:pt x="9465" y="21600"/>
                    </a:lnTo>
                    <a:lnTo>
                      <a:pt x="10661" y="21600"/>
                    </a:lnTo>
                    <a:close/>
                  </a:path>
                  <a:path w="21600" h="21600" extrusionOk="0">
                    <a:moveTo>
                      <a:pt x="17049" y="19857"/>
                    </a:moveTo>
                    <a:lnTo>
                      <a:pt x="17049" y="19268"/>
                    </a:lnTo>
                    <a:lnTo>
                      <a:pt x="17049" y="18016"/>
                    </a:lnTo>
                    <a:lnTo>
                      <a:pt x="17049" y="16274"/>
                    </a:lnTo>
                    <a:lnTo>
                      <a:pt x="17049" y="14114"/>
                    </a:lnTo>
                    <a:lnTo>
                      <a:pt x="17049" y="11880"/>
                    </a:lnTo>
                    <a:lnTo>
                      <a:pt x="17049" y="9843"/>
                    </a:lnTo>
                    <a:lnTo>
                      <a:pt x="17049" y="8100"/>
                    </a:lnTo>
                    <a:lnTo>
                      <a:pt x="17049" y="7069"/>
                    </a:lnTo>
                    <a:lnTo>
                      <a:pt x="16942" y="6725"/>
                    </a:lnTo>
                    <a:lnTo>
                      <a:pt x="16836" y="6357"/>
                    </a:lnTo>
                    <a:lnTo>
                      <a:pt x="16686" y="6112"/>
                    </a:lnTo>
                    <a:lnTo>
                      <a:pt x="16472" y="5768"/>
                    </a:lnTo>
                    <a:lnTo>
                      <a:pt x="15746" y="5351"/>
                    </a:lnTo>
                    <a:lnTo>
                      <a:pt x="14849" y="4983"/>
                    </a:lnTo>
                    <a:lnTo>
                      <a:pt x="13951" y="4615"/>
                    </a:lnTo>
                    <a:lnTo>
                      <a:pt x="12862" y="4369"/>
                    </a:lnTo>
                    <a:lnTo>
                      <a:pt x="11879" y="4271"/>
                    </a:lnTo>
                    <a:lnTo>
                      <a:pt x="10832" y="4197"/>
                    </a:lnTo>
                    <a:lnTo>
                      <a:pt x="9828" y="4271"/>
                    </a:lnTo>
                    <a:lnTo>
                      <a:pt x="8845" y="4369"/>
                    </a:lnTo>
                    <a:lnTo>
                      <a:pt x="7734" y="4615"/>
                    </a:lnTo>
                    <a:lnTo>
                      <a:pt x="6751" y="4983"/>
                    </a:lnTo>
                    <a:lnTo>
                      <a:pt x="5961" y="5351"/>
                    </a:lnTo>
                    <a:lnTo>
                      <a:pt x="5234" y="5768"/>
                    </a:lnTo>
                    <a:lnTo>
                      <a:pt x="4914" y="6112"/>
                    </a:lnTo>
                    <a:lnTo>
                      <a:pt x="4764" y="6357"/>
                    </a:lnTo>
                    <a:lnTo>
                      <a:pt x="4658" y="6725"/>
                    </a:lnTo>
                    <a:lnTo>
                      <a:pt x="4658" y="7069"/>
                    </a:lnTo>
                    <a:lnTo>
                      <a:pt x="4658" y="8100"/>
                    </a:lnTo>
                    <a:lnTo>
                      <a:pt x="4658" y="9843"/>
                    </a:lnTo>
                    <a:lnTo>
                      <a:pt x="4658" y="11880"/>
                    </a:lnTo>
                    <a:lnTo>
                      <a:pt x="4658" y="14114"/>
                    </a:lnTo>
                    <a:lnTo>
                      <a:pt x="4658" y="16274"/>
                    </a:lnTo>
                    <a:lnTo>
                      <a:pt x="4658" y="18016"/>
                    </a:lnTo>
                    <a:lnTo>
                      <a:pt x="4658" y="19268"/>
                    </a:lnTo>
                    <a:lnTo>
                      <a:pt x="4658" y="19857"/>
                    </a:lnTo>
                  </a:path>
                </a:pathLst>
              </a:cu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B050"/>
                  </a:solidFill>
                  <a:latin typeface="+mn-lt"/>
                </a:endParaRPr>
              </a:p>
            </p:txBody>
          </p:sp>
          <p:sp>
            <p:nvSpPr>
              <p:cNvPr id="6156" name="chair3"/>
              <p:cNvSpPr>
                <a:spLocks noEditPoints="1" noChangeArrowheads="1"/>
              </p:cNvSpPr>
              <p:nvPr/>
            </p:nvSpPr>
            <p:spPr bwMode="auto">
              <a:xfrm>
                <a:off x="1440" y="486"/>
                <a:ext cx="336" cy="282"/>
              </a:xfrm>
              <a:custGeom>
                <a:avLst/>
                <a:gdLst>
                  <a:gd name="T0" fmla="*/ 10800 w 21600"/>
                  <a:gd name="T1" fmla="*/ 0 h 21600"/>
                  <a:gd name="T2" fmla="*/ 20275 w 21600"/>
                  <a:gd name="T3" fmla="*/ 10800 h 21600"/>
                  <a:gd name="T4" fmla="*/ 10800 w 21600"/>
                  <a:gd name="T5" fmla="*/ 21600 h 21600"/>
                  <a:gd name="T6" fmla="*/ 1303 w 21600"/>
                  <a:gd name="T7" fmla="*/ 10800 h 21600"/>
                  <a:gd name="T8" fmla="*/ 4828 w 21600"/>
                  <a:gd name="T9" fmla="*/ 6639 h 21600"/>
                  <a:gd name="T10" fmla="*/ 16846 w 21600"/>
                  <a:gd name="T11" fmla="*/ 1964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0661" y="21600"/>
                    </a:moveTo>
                    <a:lnTo>
                      <a:pt x="11964" y="21600"/>
                    </a:lnTo>
                    <a:lnTo>
                      <a:pt x="12969" y="21477"/>
                    </a:lnTo>
                    <a:lnTo>
                      <a:pt x="13951" y="21379"/>
                    </a:lnTo>
                    <a:lnTo>
                      <a:pt x="14742" y="21134"/>
                    </a:lnTo>
                    <a:lnTo>
                      <a:pt x="15575" y="20765"/>
                    </a:lnTo>
                    <a:lnTo>
                      <a:pt x="16152" y="20520"/>
                    </a:lnTo>
                    <a:lnTo>
                      <a:pt x="16579" y="20225"/>
                    </a:lnTo>
                    <a:lnTo>
                      <a:pt x="16942" y="19857"/>
                    </a:lnTo>
                    <a:lnTo>
                      <a:pt x="17455" y="20520"/>
                    </a:lnTo>
                    <a:lnTo>
                      <a:pt x="17989" y="21011"/>
                    </a:lnTo>
                    <a:lnTo>
                      <a:pt x="18459" y="21379"/>
                    </a:lnTo>
                    <a:lnTo>
                      <a:pt x="19079" y="21477"/>
                    </a:lnTo>
                    <a:lnTo>
                      <a:pt x="19656" y="21477"/>
                    </a:lnTo>
                    <a:lnTo>
                      <a:pt x="20275" y="21379"/>
                    </a:lnTo>
                    <a:lnTo>
                      <a:pt x="20660" y="21011"/>
                    </a:lnTo>
                    <a:lnTo>
                      <a:pt x="21173" y="20643"/>
                    </a:lnTo>
                    <a:lnTo>
                      <a:pt x="21386" y="20225"/>
                    </a:lnTo>
                    <a:lnTo>
                      <a:pt x="21600" y="19636"/>
                    </a:lnTo>
                    <a:lnTo>
                      <a:pt x="21600" y="19145"/>
                    </a:lnTo>
                    <a:lnTo>
                      <a:pt x="21600" y="18605"/>
                    </a:lnTo>
                    <a:lnTo>
                      <a:pt x="21386" y="18115"/>
                    </a:lnTo>
                    <a:lnTo>
                      <a:pt x="21066" y="17525"/>
                    </a:lnTo>
                    <a:lnTo>
                      <a:pt x="20660" y="17108"/>
                    </a:lnTo>
                    <a:lnTo>
                      <a:pt x="20275" y="16740"/>
                    </a:lnTo>
                    <a:lnTo>
                      <a:pt x="20275" y="10628"/>
                    </a:lnTo>
                    <a:lnTo>
                      <a:pt x="20275" y="5695"/>
                    </a:lnTo>
                    <a:lnTo>
                      <a:pt x="20275" y="5105"/>
                    </a:lnTo>
                    <a:lnTo>
                      <a:pt x="20190" y="4492"/>
                    </a:lnTo>
                    <a:lnTo>
                      <a:pt x="19976" y="4075"/>
                    </a:lnTo>
                    <a:lnTo>
                      <a:pt x="19763" y="3485"/>
                    </a:lnTo>
                    <a:lnTo>
                      <a:pt x="19442" y="2995"/>
                    </a:lnTo>
                    <a:lnTo>
                      <a:pt x="19079" y="2455"/>
                    </a:lnTo>
                    <a:lnTo>
                      <a:pt x="18673" y="2086"/>
                    </a:lnTo>
                    <a:lnTo>
                      <a:pt x="18139" y="1620"/>
                    </a:lnTo>
                    <a:lnTo>
                      <a:pt x="17562" y="1325"/>
                    </a:lnTo>
                    <a:lnTo>
                      <a:pt x="16836" y="957"/>
                    </a:lnTo>
                    <a:lnTo>
                      <a:pt x="16045" y="589"/>
                    </a:lnTo>
                    <a:lnTo>
                      <a:pt x="15169" y="344"/>
                    </a:lnTo>
                    <a:lnTo>
                      <a:pt x="14272" y="245"/>
                    </a:lnTo>
                    <a:lnTo>
                      <a:pt x="13182" y="123"/>
                    </a:lnTo>
                    <a:lnTo>
                      <a:pt x="12028" y="0"/>
                    </a:lnTo>
                    <a:lnTo>
                      <a:pt x="10832" y="0"/>
                    </a:lnTo>
                    <a:lnTo>
                      <a:pt x="9572" y="0"/>
                    </a:lnTo>
                    <a:lnTo>
                      <a:pt x="8418" y="123"/>
                    </a:lnTo>
                    <a:lnTo>
                      <a:pt x="7328" y="245"/>
                    </a:lnTo>
                    <a:lnTo>
                      <a:pt x="6431" y="344"/>
                    </a:lnTo>
                    <a:lnTo>
                      <a:pt x="5555" y="589"/>
                    </a:lnTo>
                    <a:lnTo>
                      <a:pt x="4764" y="957"/>
                    </a:lnTo>
                    <a:lnTo>
                      <a:pt x="4038" y="1325"/>
                    </a:lnTo>
                    <a:lnTo>
                      <a:pt x="3461" y="1620"/>
                    </a:lnTo>
                    <a:lnTo>
                      <a:pt x="2927" y="2086"/>
                    </a:lnTo>
                    <a:lnTo>
                      <a:pt x="2521" y="2455"/>
                    </a:lnTo>
                    <a:lnTo>
                      <a:pt x="2158" y="2995"/>
                    </a:lnTo>
                    <a:lnTo>
                      <a:pt x="1837" y="3485"/>
                    </a:lnTo>
                    <a:lnTo>
                      <a:pt x="1624" y="4075"/>
                    </a:lnTo>
                    <a:lnTo>
                      <a:pt x="1410" y="4492"/>
                    </a:lnTo>
                    <a:lnTo>
                      <a:pt x="1303" y="5105"/>
                    </a:lnTo>
                    <a:lnTo>
                      <a:pt x="1303" y="5695"/>
                    </a:lnTo>
                    <a:lnTo>
                      <a:pt x="1303" y="10874"/>
                    </a:lnTo>
                    <a:lnTo>
                      <a:pt x="1303" y="16740"/>
                    </a:lnTo>
                    <a:lnTo>
                      <a:pt x="940" y="17108"/>
                    </a:lnTo>
                    <a:lnTo>
                      <a:pt x="534" y="17525"/>
                    </a:lnTo>
                    <a:lnTo>
                      <a:pt x="214" y="18115"/>
                    </a:lnTo>
                    <a:lnTo>
                      <a:pt x="0" y="18605"/>
                    </a:lnTo>
                    <a:lnTo>
                      <a:pt x="0" y="19145"/>
                    </a:lnTo>
                    <a:lnTo>
                      <a:pt x="0" y="19636"/>
                    </a:lnTo>
                    <a:lnTo>
                      <a:pt x="214" y="20225"/>
                    </a:lnTo>
                    <a:lnTo>
                      <a:pt x="427" y="20643"/>
                    </a:lnTo>
                    <a:lnTo>
                      <a:pt x="833" y="21011"/>
                    </a:lnTo>
                    <a:lnTo>
                      <a:pt x="1303" y="21379"/>
                    </a:lnTo>
                    <a:lnTo>
                      <a:pt x="1944" y="21477"/>
                    </a:lnTo>
                    <a:lnTo>
                      <a:pt x="2521" y="21477"/>
                    </a:lnTo>
                    <a:lnTo>
                      <a:pt x="3141" y="21379"/>
                    </a:lnTo>
                    <a:lnTo>
                      <a:pt x="3611" y="21011"/>
                    </a:lnTo>
                    <a:lnTo>
                      <a:pt x="4145" y="20520"/>
                    </a:lnTo>
                    <a:lnTo>
                      <a:pt x="4658" y="19857"/>
                    </a:lnTo>
                    <a:lnTo>
                      <a:pt x="4914" y="20225"/>
                    </a:lnTo>
                    <a:lnTo>
                      <a:pt x="5448" y="20520"/>
                    </a:lnTo>
                    <a:lnTo>
                      <a:pt x="6025" y="20765"/>
                    </a:lnTo>
                    <a:lnTo>
                      <a:pt x="6751" y="21134"/>
                    </a:lnTo>
                    <a:lnTo>
                      <a:pt x="7542" y="21379"/>
                    </a:lnTo>
                    <a:lnTo>
                      <a:pt x="8418" y="21477"/>
                    </a:lnTo>
                    <a:lnTo>
                      <a:pt x="9465" y="21600"/>
                    </a:lnTo>
                    <a:lnTo>
                      <a:pt x="10661" y="21600"/>
                    </a:lnTo>
                    <a:close/>
                  </a:path>
                  <a:path w="21600" h="21600" extrusionOk="0">
                    <a:moveTo>
                      <a:pt x="17049" y="19857"/>
                    </a:moveTo>
                    <a:lnTo>
                      <a:pt x="17049" y="19268"/>
                    </a:lnTo>
                    <a:lnTo>
                      <a:pt x="17049" y="18016"/>
                    </a:lnTo>
                    <a:lnTo>
                      <a:pt x="17049" y="16274"/>
                    </a:lnTo>
                    <a:lnTo>
                      <a:pt x="17049" y="14114"/>
                    </a:lnTo>
                    <a:lnTo>
                      <a:pt x="17049" y="11880"/>
                    </a:lnTo>
                    <a:lnTo>
                      <a:pt x="17049" y="9843"/>
                    </a:lnTo>
                    <a:lnTo>
                      <a:pt x="17049" y="8100"/>
                    </a:lnTo>
                    <a:lnTo>
                      <a:pt x="17049" y="7069"/>
                    </a:lnTo>
                    <a:lnTo>
                      <a:pt x="16942" y="6725"/>
                    </a:lnTo>
                    <a:lnTo>
                      <a:pt x="16836" y="6357"/>
                    </a:lnTo>
                    <a:lnTo>
                      <a:pt x="16686" y="6112"/>
                    </a:lnTo>
                    <a:lnTo>
                      <a:pt x="16472" y="5768"/>
                    </a:lnTo>
                    <a:lnTo>
                      <a:pt x="15746" y="5351"/>
                    </a:lnTo>
                    <a:lnTo>
                      <a:pt x="14849" y="4983"/>
                    </a:lnTo>
                    <a:lnTo>
                      <a:pt x="13951" y="4615"/>
                    </a:lnTo>
                    <a:lnTo>
                      <a:pt x="12862" y="4369"/>
                    </a:lnTo>
                    <a:lnTo>
                      <a:pt x="11879" y="4271"/>
                    </a:lnTo>
                    <a:lnTo>
                      <a:pt x="10832" y="4197"/>
                    </a:lnTo>
                    <a:lnTo>
                      <a:pt x="9828" y="4271"/>
                    </a:lnTo>
                    <a:lnTo>
                      <a:pt x="8845" y="4369"/>
                    </a:lnTo>
                    <a:lnTo>
                      <a:pt x="7734" y="4615"/>
                    </a:lnTo>
                    <a:lnTo>
                      <a:pt x="6751" y="4983"/>
                    </a:lnTo>
                    <a:lnTo>
                      <a:pt x="5961" y="5351"/>
                    </a:lnTo>
                    <a:lnTo>
                      <a:pt x="5234" y="5768"/>
                    </a:lnTo>
                    <a:lnTo>
                      <a:pt x="4914" y="6112"/>
                    </a:lnTo>
                    <a:lnTo>
                      <a:pt x="4764" y="6357"/>
                    </a:lnTo>
                    <a:lnTo>
                      <a:pt x="4658" y="6725"/>
                    </a:lnTo>
                    <a:lnTo>
                      <a:pt x="4658" y="7069"/>
                    </a:lnTo>
                    <a:lnTo>
                      <a:pt x="4658" y="8100"/>
                    </a:lnTo>
                    <a:lnTo>
                      <a:pt x="4658" y="9843"/>
                    </a:lnTo>
                    <a:lnTo>
                      <a:pt x="4658" y="11880"/>
                    </a:lnTo>
                    <a:lnTo>
                      <a:pt x="4658" y="14114"/>
                    </a:lnTo>
                    <a:lnTo>
                      <a:pt x="4658" y="16274"/>
                    </a:lnTo>
                    <a:lnTo>
                      <a:pt x="4658" y="18016"/>
                    </a:lnTo>
                    <a:lnTo>
                      <a:pt x="4658" y="19268"/>
                    </a:lnTo>
                    <a:lnTo>
                      <a:pt x="4658" y="19857"/>
                    </a:lnTo>
                  </a:path>
                </a:pathLst>
              </a:cu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B050"/>
                  </a:solidFill>
                  <a:latin typeface="+mn-lt"/>
                </a:endParaRPr>
              </a:p>
            </p:txBody>
          </p:sp>
          <p:sp>
            <p:nvSpPr>
              <p:cNvPr id="6157" name="chair3"/>
              <p:cNvSpPr>
                <a:spLocks noEditPoints="1" noChangeArrowheads="1"/>
              </p:cNvSpPr>
              <p:nvPr/>
            </p:nvSpPr>
            <p:spPr bwMode="auto">
              <a:xfrm>
                <a:off x="1776" y="486"/>
                <a:ext cx="336" cy="282"/>
              </a:xfrm>
              <a:custGeom>
                <a:avLst/>
                <a:gdLst>
                  <a:gd name="T0" fmla="*/ 10800 w 21600"/>
                  <a:gd name="T1" fmla="*/ 0 h 21600"/>
                  <a:gd name="T2" fmla="*/ 20275 w 21600"/>
                  <a:gd name="T3" fmla="*/ 10800 h 21600"/>
                  <a:gd name="T4" fmla="*/ 10800 w 21600"/>
                  <a:gd name="T5" fmla="*/ 21600 h 21600"/>
                  <a:gd name="T6" fmla="*/ 1303 w 21600"/>
                  <a:gd name="T7" fmla="*/ 10800 h 21600"/>
                  <a:gd name="T8" fmla="*/ 4828 w 21600"/>
                  <a:gd name="T9" fmla="*/ 6639 h 21600"/>
                  <a:gd name="T10" fmla="*/ 16846 w 21600"/>
                  <a:gd name="T11" fmla="*/ 1964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0661" y="21600"/>
                    </a:moveTo>
                    <a:lnTo>
                      <a:pt x="11964" y="21600"/>
                    </a:lnTo>
                    <a:lnTo>
                      <a:pt x="12969" y="21477"/>
                    </a:lnTo>
                    <a:lnTo>
                      <a:pt x="13951" y="21379"/>
                    </a:lnTo>
                    <a:lnTo>
                      <a:pt x="14742" y="21134"/>
                    </a:lnTo>
                    <a:lnTo>
                      <a:pt x="15575" y="20765"/>
                    </a:lnTo>
                    <a:lnTo>
                      <a:pt x="16152" y="20520"/>
                    </a:lnTo>
                    <a:lnTo>
                      <a:pt x="16579" y="20225"/>
                    </a:lnTo>
                    <a:lnTo>
                      <a:pt x="16942" y="19857"/>
                    </a:lnTo>
                    <a:lnTo>
                      <a:pt x="17455" y="20520"/>
                    </a:lnTo>
                    <a:lnTo>
                      <a:pt x="17989" y="21011"/>
                    </a:lnTo>
                    <a:lnTo>
                      <a:pt x="18459" y="21379"/>
                    </a:lnTo>
                    <a:lnTo>
                      <a:pt x="19079" y="21477"/>
                    </a:lnTo>
                    <a:lnTo>
                      <a:pt x="19656" y="21477"/>
                    </a:lnTo>
                    <a:lnTo>
                      <a:pt x="20275" y="21379"/>
                    </a:lnTo>
                    <a:lnTo>
                      <a:pt x="20660" y="21011"/>
                    </a:lnTo>
                    <a:lnTo>
                      <a:pt x="21173" y="20643"/>
                    </a:lnTo>
                    <a:lnTo>
                      <a:pt x="21386" y="20225"/>
                    </a:lnTo>
                    <a:lnTo>
                      <a:pt x="21600" y="19636"/>
                    </a:lnTo>
                    <a:lnTo>
                      <a:pt x="21600" y="19145"/>
                    </a:lnTo>
                    <a:lnTo>
                      <a:pt x="21600" y="18605"/>
                    </a:lnTo>
                    <a:lnTo>
                      <a:pt x="21386" y="18115"/>
                    </a:lnTo>
                    <a:lnTo>
                      <a:pt x="21066" y="17525"/>
                    </a:lnTo>
                    <a:lnTo>
                      <a:pt x="20660" y="17108"/>
                    </a:lnTo>
                    <a:lnTo>
                      <a:pt x="20275" y="16740"/>
                    </a:lnTo>
                    <a:lnTo>
                      <a:pt x="20275" y="10628"/>
                    </a:lnTo>
                    <a:lnTo>
                      <a:pt x="20275" y="5695"/>
                    </a:lnTo>
                    <a:lnTo>
                      <a:pt x="20275" y="5105"/>
                    </a:lnTo>
                    <a:lnTo>
                      <a:pt x="20190" y="4492"/>
                    </a:lnTo>
                    <a:lnTo>
                      <a:pt x="19976" y="4075"/>
                    </a:lnTo>
                    <a:lnTo>
                      <a:pt x="19763" y="3485"/>
                    </a:lnTo>
                    <a:lnTo>
                      <a:pt x="19442" y="2995"/>
                    </a:lnTo>
                    <a:lnTo>
                      <a:pt x="19079" y="2455"/>
                    </a:lnTo>
                    <a:lnTo>
                      <a:pt x="18673" y="2086"/>
                    </a:lnTo>
                    <a:lnTo>
                      <a:pt x="18139" y="1620"/>
                    </a:lnTo>
                    <a:lnTo>
                      <a:pt x="17562" y="1325"/>
                    </a:lnTo>
                    <a:lnTo>
                      <a:pt x="16836" y="957"/>
                    </a:lnTo>
                    <a:lnTo>
                      <a:pt x="16045" y="589"/>
                    </a:lnTo>
                    <a:lnTo>
                      <a:pt x="15169" y="344"/>
                    </a:lnTo>
                    <a:lnTo>
                      <a:pt x="14272" y="245"/>
                    </a:lnTo>
                    <a:lnTo>
                      <a:pt x="13182" y="123"/>
                    </a:lnTo>
                    <a:lnTo>
                      <a:pt x="12028" y="0"/>
                    </a:lnTo>
                    <a:lnTo>
                      <a:pt x="10832" y="0"/>
                    </a:lnTo>
                    <a:lnTo>
                      <a:pt x="9572" y="0"/>
                    </a:lnTo>
                    <a:lnTo>
                      <a:pt x="8418" y="123"/>
                    </a:lnTo>
                    <a:lnTo>
                      <a:pt x="7328" y="245"/>
                    </a:lnTo>
                    <a:lnTo>
                      <a:pt x="6431" y="344"/>
                    </a:lnTo>
                    <a:lnTo>
                      <a:pt x="5555" y="589"/>
                    </a:lnTo>
                    <a:lnTo>
                      <a:pt x="4764" y="957"/>
                    </a:lnTo>
                    <a:lnTo>
                      <a:pt x="4038" y="1325"/>
                    </a:lnTo>
                    <a:lnTo>
                      <a:pt x="3461" y="1620"/>
                    </a:lnTo>
                    <a:lnTo>
                      <a:pt x="2927" y="2086"/>
                    </a:lnTo>
                    <a:lnTo>
                      <a:pt x="2521" y="2455"/>
                    </a:lnTo>
                    <a:lnTo>
                      <a:pt x="2158" y="2995"/>
                    </a:lnTo>
                    <a:lnTo>
                      <a:pt x="1837" y="3485"/>
                    </a:lnTo>
                    <a:lnTo>
                      <a:pt x="1624" y="4075"/>
                    </a:lnTo>
                    <a:lnTo>
                      <a:pt x="1410" y="4492"/>
                    </a:lnTo>
                    <a:lnTo>
                      <a:pt x="1303" y="5105"/>
                    </a:lnTo>
                    <a:lnTo>
                      <a:pt x="1303" y="5695"/>
                    </a:lnTo>
                    <a:lnTo>
                      <a:pt x="1303" y="10874"/>
                    </a:lnTo>
                    <a:lnTo>
                      <a:pt x="1303" y="16740"/>
                    </a:lnTo>
                    <a:lnTo>
                      <a:pt x="940" y="17108"/>
                    </a:lnTo>
                    <a:lnTo>
                      <a:pt x="534" y="17525"/>
                    </a:lnTo>
                    <a:lnTo>
                      <a:pt x="214" y="18115"/>
                    </a:lnTo>
                    <a:lnTo>
                      <a:pt x="0" y="18605"/>
                    </a:lnTo>
                    <a:lnTo>
                      <a:pt x="0" y="19145"/>
                    </a:lnTo>
                    <a:lnTo>
                      <a:pt x="0" y="19636"/>
                    </a:lnTo>
                    <a:lnTo>
                      <a:pt x="214" y="20225"/>
                    </a:lnTo>
                    <a:lnTo>
                      <a:pt x="427" y="20643"/>
                    </a:lnTo>
                    <a:lnTo>
                      <a:pt x="833" y="21011"/>
                    </a:lnTo>
                    <a:lnTo>
                      <a:pt x="1303" y="21379"/>
                    </a:lnTo>
                    <a:lnTo>
                      <a:pt x="1944" y="21477"/>
                    </a:lnTo>
                    <a:lnTo>
                      <a:pt x="2521" y="21477"/>
                    </a:lnTo>
                    <a:lnTo>
                      <a:pt x="3141" y="21379"/>
                    </a:lnTo>
                    <a:lnTo>
                      <a:pt x="3611" y="21011"/>
                    </a:lnTo>
                    <a:lnTo>
                      <a:pt x="4145" y="20520"/>
                    </a:lnTo>
                    <a:lnTo>
                      <a:pt x="4658" y="19857"/>
                    </a:lnTo>
                    <a:lnTo>
                      <a:pt x="4914" y="20225"/>
                    </a:lnTo>
                    <a:lnTo>
                      <a:pt x="5448" y="20520"/>
                    </a:lnTo>
                    <a:lnTo>
                      <a:pt x="6025" y="20765"/>
                    </a:lnTo>
                    <a:lnTo>
                      <a:pt x="6751" y="21134"/>
                    </a:lnTo>
                    <a:lnTo>
                      <a:pt x="7542" y="21379"/>
                    </a:lnTo>
                    <a:lnTo>
                      <a:pt x="8418" y="21477"/>
                    </a:lnTo>
                    <a:lnTo>
                      <a:pt x="9465" y="21600"/>
                    </a:lnTo>
                    <a:lnTo>
                      <a:pt x="10661" y="21600"/>
                    </a:lnTo>
                    <a:close/>
                  </a:path>
                  <a:path w="21600" h="21600" extrusionOk="0">
                    <a:moveTo>
                      <a:pt x="17049" y="19857"/>
                    </a:moveTo>
                    <a:lnTo>
                      <a:pt x="17049" y="19268"/>
                    </a:lnTo>
                    <a:lnTo>
                      <a:pt x="17049" y="18016"/>
                    </a:lnTo>
                    <a:lnTo>
                      <a:pt x="17049" y="16274"/>
                    </a:lnTo>
                    <a:lnTo>
                      <a:pt x="17049" y="14114"/>
                    </a:lnTo>
                    <a:lnTo>
                      <a:pt x="17049" y="11880"/>
                    </a:lnTo>
                    <a:lnTo>
                      <a:pt x="17049" y="9843"/>
                    </a:lnTo>
                    <a:lnTo>
                      <a:pt x="17049" y="8100"/>
                    </a:lnTo>
                    <a:lnTo>
                      <a:pt x="17049" y="7069"/>
                    </a:lnTo>
                    <a:lnTo>
                      <a:pt x="16942" y="6725"/>
                    </a:lnTo>
                    <a:lnTo>
                      <a:pt x="16836" y="6357"/>
                    </a:lnTo>
                    <a:lnTo>
                      <a:pt x="16686" y="6112"/>
                    </a:lnTo>
                    <a:lnTo>
                      <a:pt x="16472" y="5768"/>
                    </a:lnTo>
                    <a:lnTo>
                      <a:pt x="15746" y="5351"/>
                    </a:lnTo>
                    <a:lnTo>
                      <a:pt x="14849" y="4983"/>
                    </a:lnTo>
                    <a:lnTo>
                      <a:pt x="13951" y="4615"/>
                    </a:lnTo>
                    <a:lnTo>
                      <a:pt x="12862" y="4369"/>
                    </a:lnTo>
                    <a:lnTo>
                      <a:pt x="11879" y="4271"/>
                    </a:lnTo>
                    <a:lnTo>
                      <a:pt x="10832" y="4197"/>
                    </a:lnTo>
                    <a:lnTo>
                      <a:pt x="9828" y="4271"/>
                    </a:lnTo>
                    <a:lnTo>
                      <a:pt x="8845" y="4369"/>
                    </a:lnTo>
                    <a:lnTo>
                      <a:pt x="7734" y="4615"/>
                    </a:lnTo>
                    <a:lnTo>
                      <a:pt x="6751" y="4983"/>
                    </a:lnTo>
                    <a:lnTo>
                      <a:pt x="5961" y="5351"/>
                    </a:lnTo>
                    <a:lnTo>
                      <a:pt x="5234" y="5768"/>
                    </a:lnTo>
                    <a:lnTo>
                      <a:pt x="4914" y="6112"/>
                    </a:lnTo>
                    <a:lnTo>
                      <a:pt x="4764" y="6357"/>
                    </a:lnTo>
                    <a:lnTo>
                      <a:pt x="4658" y="6725"/>
                    </a:lnTo>
                    <a:lnTo>
                      <a:pt x="4658" y="7069"/>
                    </a:lnTo>
                    <a:lnTo>
                      <a:pt x="4658" y="8100"/>
                    </a:lnTo>
                    <a:lnTo>
                      <a:pt x="4658" y="9843"/>
                    </a:lnTo>
                    <a:lnTo>
                      <a:pt x="4658" y="11880"/>
                    </a:lnTo>
                    <a:lnTo>
                      <a:pt x="4658" y="14114"/>
                    </a:lnTo>
                    <a:lnTo>
                      <a:pt x="4658" y="16274"/>
                    </a:lnTo>
                    <a:lnTo>
                      <a:pt x="4658" y="18016"/>
                    </a:lnTo>
                    <a:lnTo>
                      <a:pt x="4658" y="19268"/>
                    </a:lnTo>
                    <a:lnTo>
                      <a:pt x="4658" y="19857"/>
                    </a:lnTo>
                  </a:path>
                </a:pathLst>
              </a:cu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B050"/>
                  </a:solidFill>
                  <a:latin typeface="+mn-lt"/>
                </a:endParaRPr>
              </a:p>
            </p:txBody>
          </p:sp>
          <p:sp>
            <p:nvSpPr>
              <p:cNvPr id="6158" name="chair3"/>
              <p:cNvSpPr>
                <a:spLocks noEditPoints="1" noChangeArrowheads="1"/>
              </p:cNvSpPr>
              <p:nvPr/>
            </p:nvSpPr>
            <p:spPr bwMode="auto">
              <a:xfrm>
                <a:off x="2112" y="486"/>
                <a:ext cx="336" cy="282"/>
              </a:xfrm>
              <a:custGeom>
                <a:avLst/>
                <a:gdLst>
                  <a:gd name="T0" fmla="*/ 10800 w 21600"/>
                  <a:gd name="T1" fmla="*/ 0 h 21600"/>
                  <a:gd name="T2" fmla="*/ 20275 w 21600"/>
                  <a:gd name="T3" fmla="*/ 10800 h 21600"/>
                  <a:gd name="T4" fmla="*/ 10800 w 21600"/>
                  <a:gd name="T5" fmla="*/ 21600 h 21600"/>
                  <a:gd name="T6" fmla="*/ 1303 w 21600"/>
                  <a:gd name="T7" fmla="*/ 10800 h 21600"/>
                  <a:gd name="T8" fmla="*/ 4828 w 21600"/>
                  <a:gd name="T9" fmla="*/ 6639 h 21600"/>
                  <a:gd name="T10" fmla="*/ 16846 w 21600"/>
                  <a:gd name="T11" fmla="*/ 1964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0661" y="21600"/>
                    </a:moveTo>
                    <a:lnTo>
                      <a:pt x="11964" y="21600"/>
                    </a:lnTo>
                    <a:lnTo>
                      <a:pt x="12969" y="21477"/>
                    </a:lnTo>
                    <a:lnTo>
                      <a:pt x="13951" y="21379"/>
                    </a:lnTo>
                    <a:lnTo>
                      <a:pt x="14742" y="21134"/>
                    </a:lnTo>
                    <a:lnTo>
                      <a:pt x="15575" y="20765"/>
                    </a:lnTo>
                    <a:lnTo>
                      <a:pt x="16152" y="20520"/>
                    </a:lnTo>
                    <a:lnTo>
                      <a:pt x="16579" y="20225"/>
                    </a:lnTo>
                    <a:lnTo>
                      <a:pt x="16942" y="19857"/>
                    </a:lnTo>
                    <a:lnTo>
                      <a:pt x="17455" y="20520"/>
                    </a:lnTo>
                    <a:lnTo>
                      <a:pt x="17989" y="21011"/>
                    </a:lnTo>
                    <a:lnTo>
                      <a:pt x="18459" y="21379"/>
                    </a:lnTo>
                    <a:lnTo>
                      <a:pt x="19079" y="21477"/>
                    </a:lnTo>
                    <a:lnTo>
                      <a:pt x="19656" y="21477"/>
                    </a:lnTo>
                    <a:lnTo>
                      <a:pt x="20275" y="21379"/>
                    </a:lnTo>
                    <a:lnTo>
                      <a:pt x="20660" y="21011"/>
                    </a:lnTo>
                    <a:lnTo>
                      <a:pt x="21173" y="20643"/>
                    </a:lnTo>
                    <a:lnTo>
                      <a:pt x="21386" y="20225"/>
                    </a:lnTo>
                    <a:lnTo>
                      <a:pt x="21600" y="19636"/>
                    </a:lnTo>
                    <a:lnTo>
                      <a:pt x="21600" y="19145"/>
                    </a:lnTo>
                    <a:lnTo>
                      <a:pt x="21600" y="18605"/>
                    </a:lnTo>
                    <a:lnTo>
                      <a:pt x="21386" y="18115"/>
                    </a:lnTo>
                    <a:lnTo>
                      <a:pt x="21066" y="17525"/>
                    </a:lnTo>
                    <a:lnTo>
                      <a:pt x="20660" y="17108"/>
                    </a:lnTo>
                    <a:lnTo>
                      <a:pt x="20275" y="16740"/>
                    </a:lnTo>
                    <a:lnTo>
                      <a:pt x="20275" y="10628"/>
                    </a:lnTo>
                    <a:lnTo>
                      <a:pt x="20275" y="5695"/>
                    </a:lnTo>
                    <a:lnTo>
                      <a:pt x="20275" y="5105"/>
                    </a:lnTo>
                    <a:lnTo>
                      <a:pt x="20190" y="4492"/>
                    </a:lnTo>
                    <a:lnTo>
                      <a:pt x="19976" y="4075"/>
                    </a:lnTo>
                    <a:lnTo>
                      <a:pt x="19763" y="3485"/>
                    </a:lnTo>
                    <a:lnTo>
                      <a:pt x="19442" y="2995"/>
                    </a:lnTo>
                    <a:lnTo>
                      <a:pt x="19079" y="2455"/>
                    </a:lnTo>
                    <a:lnTo>
                      <a:pt x="18673" y="2086"/>
                    </a:lnTo>
                    <a:lnTo>
                      <a:pt x="18139" y="1620"/>
                    </a:lnTo>
                    <a:lnTo>
                      <a:pt x="17562" y="1325"/>
                    </a:lnTo>
                    <a:lnTo>
                      <a:pt x="16836" y="957"/>
                    </a:lnTo>
                    <a:lnTo>
                      <a:pt x="16045" y="589"/>
                    </a:lnTo>
                    <a:lnTo>
                      <a:pt x="15169" y="344"/>
                    </a:lnTo>
                    <a:lnTo>
                      <a:pt x="14272" y="245"/>
                    </a:lnTo>
                    <a:lnTo>
                      <a:pt x="13182" y="123"/>
                    </a:lnTo>
                    <a:lnTo>
                      <a:pt x="12028" y="0"/>
                    </a:lnTo>
                    <a:lnTo>
                      <a:pt x="10832" y="0"/>
                    </a:lnTo>
                    <a:lnTo>
                      <a:pt x="9572" y="0"/>
                    </a:lnTo>
                    <a:lnTo>
                      <a:pt x="8418" y="123"/>
                    </a:lnTo>
                    <a:lnTo>
                      <a:pt x="7328" y="245"/>
                    </a:lnTo>
                    <a:lnTo>
                      <a:pt x="6431" y="344"/>
                    </a:lnTo>
                    <a:lnTo>
                      <a:pt x="5555" y="589"/>
                    </a:lnTo>
                    <a:lnTo>
                      <a:pt x="4764" y="957"/>
                    </a:lnTo>
                    <a:lnTo>
                      <a:pt x="4038" y="1325"/>
                    </a:lnTo>
                    <a:lnTo>
                      <a:pt x="3461" y="1620"/>
                    </a:lnTo>
                    <a:lnTo>
                      <a:pt x="2927" y="2086"/>
                    </a:lnTo>
                    <a:lnTo>
                      <a:pt x="2521" y="2455"/>
                    </a:lnTo>
                    <a:lnTo>
                      <a:pt x="2158" y="2995"/>
                    </a:lnTo>
                    <a:lnTo>
                      <a:pt x="1837" y="3485"/>
                    </a:lnTo>
                    <a:lnTo>
                      <a:pt x="1624" y="4075"/>
                    </a:lnTo>
                    <a:lnTo>
                      <a:pt x="1410" y="4492"/>
                    </a:lnTo>
                    <a:lnTo>
                      <a:pt x="1303" y="5105"/>
                    </a:lnTo>
                    <a:lnTo>
                      <a:pt x="1303" y="5695"/>
                    </a:lnTo>
                    <a:lnTo>
                      <a:pt x="1303" y="10874"/>
                    </a:lnTo>
                    <a:lnTo>
                      <a:pt x="1303" y="16740"/>
                    </a:lnTo>
                    <a:lnTo>
                      <a:pt x="940" y="17108"/>
                    </a:lnTo>
                    <a:lnTo>
                      <a:pt x="534" y="17525"/>
                    </a:lnTo>
                    <a:lnTo>
                      <a:pt x="214" y="18115"/>
                    </a:lnTo>
                    <a:lnTo>
                      <a:pt x="0" y="18605"/>
                    </a:lnTo>
                    <a:lnTo>
                      <a:pt x="0" y="19145"/>
                    </a:lnTo>
                    <a:lnTo>
                      <a:pt x="0" y="19636"/>
                    </a:lnTo>
                    <a:lnTo>
                      <a:pt x="214" y="20225"/>
                    </a:lnTo>
                    <a:lnTo>
                      <a:pt x="427" y="20643"/>
                    </a:lnTo>
                    <a:lnTo>
                      <a:pt x="833" y="21011"/>
                    </a:lnTo>
                    <a:lnTo>
                      <a:pt x="1303" y="21379"/>
                    </a:lnTo>
                    <a:lnTo>
                      <a:pt x="1944" y="21477"/>
                    </a:lnTo>
                    <a:lnTo>
                      <a:pt x="2521" y="21477"/>
                    </a:lnTo>
                    <a:lnTo>
                      <a:pt x="3141" y="21379"/>
                    </a:lnTo>
                    <a:lnTo>
                      <a:pt x="3611" y="21011"/>
                    </a:lnTo>
                    <a:lnTo>
                      <a:pt x="4145" y="20520"/>
                    </a:lnTo>
                    <a:lnTo>
                      <a:pt x="4658" y="19857"/>
                    </a:lnTo>
                    <a:lnTo>
                      <a:pt x="4914" y="20225"/>
                    </a:lnTo>
                    <a:lnTo>
                      <a:pt x="5448" y="20520"/>
                    </a:lnTo>
                    <a:lnTo>
                      <a:pt x="6025" y="20765"/>
                    </a:lnTo>
                    <a:lnTo>
                      <a:pt x="6751" y="21134"/>
                    </a:lnTo>
                    <a:lnTo>
                      <a:pt x="7542" y="21379"/>
                    </a:lnTo>
                    <a:lnTo>
                      <a:pt x="8418" y="21477"/>
                    </a:lnTo>
                    <a:lnTo>
                      <a:pt x="9465" y="21600"/>
                    </a:lnTo>
                    <a:lnTo>
                      <a:pt x="10661" y="21600"/>
                    </a:lnTo>
                    <a:close/>
                  </a:path>
                  <a:path w="21600" h="21600" extrusionOk="0">
                    <a:moveTo>
                      <a:pt x="17049" y="19857"/>
                    </a:moveTo>
                    <a:lnTo>
                      <a:pt x="17049" y="19268"/>
                    </a:lnTo>
                    <a:lnTo>
                      <a:pt x="17049" y="18016"/>
                    </a:lnTo>
                    <a:lnTo>
                      <a:pt x="17049" y="16274"/>
                    </a:lnTo>
                    <a:lnTo>
                      <a:pt x="17049" y="14114"/>
                    </a:lnTo>
                    <a:lnTo>
                      <a:pt x="17049" y="11880"/>
                    </a:lnTo>
                    <a:lnTo>
                      <a:pt x="17049" y="9843"/>
                    </a:lnTo>
                    <a:lnTo>
                      <a:pt x="17049" y="8100"/>
                    </a:lnTo>
                    <a:lnTo>
                      <a:pt x="17049" y="7069"/>
                    </a:lnTo>
                    <a:lnTo>
                      <a:pt x="16942" y="6725"/>
                    </a:lnTo>
                    <a:lnTo>
                      <a:pt x="16836" y="6357"/>
                    </a:lnTo>
                    <a:lnTo>
                      <a:pt x="16686" y="6112"/>
                    </a:lnTo>
                    <a:lnTo>
                      <a:pt x="16472" y="5768"/>
                    </a:lnTo>
                    <a:lnTo>
                      <a:pt x="15746" y="5351"/>
                    </a:lnTo>
                    <a:lnTo>
                      <a:pt x="14849" y="4983"/>
                    </a:lnTo>
                    <a:lnTo>
                      <a:pt x="13951" y="4615"/>
                    </a:lnTo>
                    <a:lnTo>
                      <a:pt x="12862" y="4369"/>
                    </a:lnTo>
                    <a:lnTo>
                      <a:pt x="11879" y="4271"/>
                    </a:lnTo>
                    <a:lnTo>
                      <a:pt x="10832" y="4197"/>
                    </a:lnTo>
                    <a:lnTo>
                      <a:pt x="9828" y="4271"/>
                    </a:lnTo>
                    <a:lnTo>
                      <a:pt x="8845" y="4369"/>
                    </a:lnTo>
                    <a:lnTo>
                      <a:pt x="7734" y="4615"/>
                    </a:lnTo>
                    <a:lnTo>
                      <a:pt x="6751" y="4983"/>
                    </a:lnTo>
                    <a:lnTo>
                      <a:pt x="5961" y="5351"/>
                    </a:lnTo>
                    <a:lnTo>
                      <a:pt x="5234" y="5768"/>
                    </a:lnTo>
                    <a:lnTo>
                      <a:pt x="4914" y="6112"/>
                    </a:lnTo>
                    <a:lnTo>
                      <a:pt x="4764" y="6357"/>
                    </a:lnTo>
                    <a:lnTo>
                      <a:pt x="4658" y="6725"/>
                    </a:lnTo>
                    <a:lnTo>
                      <a:pt x="4658" y="7069"/>
                    </a:lnTo>
                    <a:lnTo>
                      <a:pt x="4658" y="8100"/>
                    </a:lnTo>
                    <a:lnTo>
                      <a:pt x="4658" y="9843"/>
                    </a:lnTo>
                    <a:lnTo>
                      <a:pt x="4658" y="11880"/>
                    </a:lnTo>
                    <a:lnTo>
                      <a:pt x="4658" y="14114"/>
                    </a:lnTo>
                    <a:lnTo>
                      <a:pt x="4658" y="16274"/>
                    </a:lnTo>
                    <a:lnTo>
                      <a:pt x="4658" y="18016"/>
                    </a:lnTo>
                    <a:lnTo>
                      <a:pt x="4658" y="19268"/>
                    </a:lnTo>
                    <a:lnTo>
                      <a:pt x="4658" y="19857"/>
                    </a:lnTo>
                  </a:path>
                </a:pathLst>
              </a:cu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B050"/>
                  </a:solidFill>
                  <a:latin typeface="+mn-lt"/>
                </a:endParaRPr>
              </a:p>
            </p:txBody>
          </p:sp>
          <p:sp>
            <p:nvSpPr>
              <p:cNvPr id="6159" name="chair3"/>
              <p:cNvSpPr>
                <a:spLocks noEditPoints="1" noChangeArrowheads="1"/>
              </p:cNvSpPr>
              <p:nvPr/>
            </p:nvSpPr>
            <p:spPr bwMode="auto">
              <a:xfrm>
                <a:off x="2448" y="480"/>
                <a:ext cx="336" cy="282"/>
              </a:xfrm>
              <a:custGeom>
                <a:avLst/>
                <a:gdLst>
                  <a:gd name="T0" fmla="*/ 10800 w 21600"/>
                  <a:gd name="T1" fmla="*/ 0 h 21600"/>
                  <a:gd name="T2" fmla="*/ 20275 w 21600"/>
                  <a:gd name="T3" fmla="*/ 10800 h 21600"/>
                  <a:gd name="T4" fmla="*/ 10800 w 21600"/>
                  <a:gd name="T5" fmla="*/ 21600 h 21600"/>
                  <a:gd name="T6" fmla="*/ 1303 w 21600"/>
                  <a:gd name="T7" fmla="*/ 10800 h 21600"/>
                  <a:gd name="T8" fmla="*/ 4828 w 21600"/>
                  <a:gd name="T9" fmla="*/ 6639 h 21600"/>
                  <a:gd name="T10" fmla="*/ 16846 w 21600"/>
                  <a:gd name="T11" fmla="*/ 1964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0661" y="21600"/>
                    </a:moveTo>
                    <a:lnTo>
                      <a:pt x="11964" y="21600"/>
                    </a:lnTo>
                    <a:lnTo>
                      <a:pt x="12969" y="21477"/>
                    </a:lnTo>
                    <a:lnTo>
                      <a:pt x="13951" y="21379"/>
                    </a:lnTo>
                    <a:lnTo>
                      <a:pt x="14742" y="21134"/>
                    </a:lnTo>
                    <a:lnTo>
                      <a:pt x="15575" y="20765"/>
                    </a:lnTo>
                    <a:lnTo>
                      <a:pt x="16152" y="20520"/>
                    </a:lnTo>
                    <a:lnTo>
                      <a:pt x="16579" y="20225"/>
                    </a:lnTo>
                    <a:lnTo>
                      <a:pt x="16942" y="19857"/>
                    </a:lnTo>
                    <a:lnTo>
                      <a:pt x="17455" y="20520"/>
                    </a:lnTo>
                    <a:lnTo>
                      <a:pt x="17989" y="21011"/>
                    </a:lnTo>
                    <a:lnTo>
                      <a:pt x="18459" y="21379"/>
                    </a:lnTo>
                    <a:lnTo>
                      <a:pt x="19079" y="21477"/>
                    </a:lnTo>
                    <a:lnTo>
                      <a:pt x="19656" y="21477"/>
                    </a:lnTo>
                    <a:lnTo>
                      <a:pt x="20275" y="21379"/>
                    </a:lnTo>
                    <a:lnTo>
                      <a:pt x="20660" y="21011"/>
                    </a:lnTo>
                    <a:lnTo>
                      <a:pt x="21173" y="20643"/>
                    </a:lnTo>
                    <a:lnTo>
                      <a:pt x="21386" y="20225"/>
                    </a:lnTo>
                    <a:lnTo>
                      <a:pt x="21600" y="19636"/>
                    </a:lnTo>
                    <a:lnTo>
                      <a:pt x="21600" y="19145"/>
                    </a:lnTo>
                    <a:lnTo>
                      <a:pt x="21600" y="18605"/>
                    </a:lnTo>
                    <a:lnTo>
                      <a:pt x="21386" y="18115"/>
                    </a:lnTo>
                    <a:lnTo>
                      <a:pt x="21066" y="17525"/>
                    </a:lnTo>
                    <a:lnTo>
                      <a:pt x="20660" y="17108"/>
                    </a:lnTo>
                    <a:lnTo>
                      <a:pt x="20275" y="16740"/>
                    </a:lnTo>
                    <a:lnTo>
                      <a:pt x="20275" y="10628"/>
                    </a:lnTo>
                    <a:lnTo>
                      <a:pt x="20275" y="5695"/>
                    </a:lnTo>
                    <a:lnTo>
                      <a:pt x="20275" y="5105"/>
                    </a:lnTo>
                    <a:lnTo>
                      <a:pt x="20190" y="4492"/>
                    </a:lnTo>
                    <a:lnTo>
                      <a:pt x="19976" y="4075"/>
                    </a:lnTo>
                    <a:lnTo>
                      <a:pt x="19763" y="3485"/>
                    </a:lnTo>
                    <a:lnTo>
                      <a:pt x="19442" y="2995"/>
                    </a:lnTo>
                    <a:lnTo>
                      <a:pt x="19079" y="2455"/>
                    </a:lnTo>
                    <a:lnTo>
                      <a:pt x="18673" y="2086"/>
                    </a:lnTo>
                    <a:lnTo>
                      <a:pt x="18139" y="1620"/>
                    </a:lnTo>
                    <a:lnTo>
                      <a:pt x="17562" y="1325"/>
                    </a:lnTo>
                    <a:lnTo>
                      <a:pt x="16836" y="957"/>
                    </a:lnTo>
                    <a:lnTo>
                      <a:pt x="16045" y="589"/>
                    </a:lnTo>
                    <a:lnTo>
                      <a:pt x="15169" y="344"/>
                    </a:lnTo>
                    <a:lnTo>
                      <a:pt x="14272" y="245"/>
                    </a:lnTo>
                    <a:lnTo>
                      <a:pt x="13182" y="123"/>
                    </a:lnTo>
                    <a:lnTo>
                      <a:pt x="12028" y="0"/>
                    </a:lnTo>
                    <a:lnTo>
                      <a:pt x="10832" y="0"/>
                    </a:lnTo>
                    <a:lnTo>
                      <a:pt x="9572" y="0"/>
                    </a:lnTo>
                    <a:lnTo>
                      <a:pt x="8418" y="123"/>
                    </a:lnTo>
                    <a:lnTo>
                      <a:pt x="7328" y="245"/>
                    </a:lnTo>
                    <a:lnTo>
                      <a:pt x="6431" y="344"/>
                    </a:lnTo>
                    <a:lnTo>
                      <a:pt x="5555" y="589"/>
                    </a:lnTo>
                    <a:lnTo>
                      <a:pt x="4764" y="957"/>
                    </a:lnTo>
                    <a:lnTo>
                      <a:pt x="4038" y="1325"/>
                    </a:lnTo>
                    <a:lnTo>
                      <a:pt x="3461" y="1620"/>
                    </a:lnTo>
                    <a:lnTo>
                      <a:pt x="2927" y="2086"/>
                    </a:lnTo>
                    <a:lnTo>
                      <a:pt x="2521" y="2455"/>
                    </a:lnTo>
                    <a:lnTo>
                      <a:pt x="2158" y="2995"/>
                    </a:lnTo>
                    <a:lnTo>
                      <a:pt x="1837" y="3485"/>
                    </a:lnTo>
                    <a:lnTo>
                      <a:pt x="1624" y="4075"/>
                    </a:lnTo>
                    <a:lnTo>
                      <a:pt x="1410" y="4492"/>
                    </a:lnTo>
                    <a:lnTo>
                      <a:pt x="1303" y="5105"/>
                    </a:lnTo>
                    <a:lnTo>
                      <a:pt x="1303" y="5695"/>
                    </a:lnTo>
                    <a:lnTo>
                      <a:pt x="1303" y="10874"/>
                    </a:lnTo>
                    <a:lnTo>
                      <a:pt x="1303" y="16740"/>
                    </a:lnTo>
                    <a:lnTo>
                      <a:pt x="940" y="17108"/>
                    </a:lnTo>
                    <a:lnTo>
                      <a:pt x="534" y="17525"/>
                    </a:lnTo>
                    <a:lnTo>
                      <a:pt x="214" y="18115"/>
                    </a:lnTo>
                    <a:lnTo>
                      <a:pt x="0" y="18605"/>
                    </a:lnTo>
                    <a:lnTo>
                      <a:pt x="0" y="19145"/>
                    </a:lnTo>
                    <a:lnTo>
                      <a:pt x="0" y="19636"/>
                    </a:lnTo>
                    <a:lnTo>
                      <a:pt x="214" y="20225"/>
                    </a:lnTo>
                    <a:lnTo>
                      <a:pt x="427" y="20643"/>
                    </a:lnTo>
                    <a:lnTo>
                      <a:pt x="833" y="21011"/>
                    </a:lnTo>
                    <a:lnTo>
                      <a:pt x="1303" y="21379"/>
                    </a:lnTo>
                    <a:lnTo>
                      <a:pt x="1944" y="21477"/>
                    </a:lnTo>
                    <a:lnTo>
                      <a:pt x="2521" y="21477"/>
                    </a:lnTo>
                    <a:lnTo>
                      <a:pt x="3141" y="21379"/>
                    </a:lnTo>
                    <a:lnTo>
                      <a:pt x="3611" y="21011"/>
                    </a:lnTo>
                    <a:lnTo>
                      <a:pt x="4145" y="20520"/>
                    </a:lnTo>
                    <a:lnTo>
                      <a:pt x="4658" y="19857"/>
                    </a:lnTo>
                    <a:lnTo>
                      <a:pt x="4914" y="20225"/>
                    </a:lnTo>
                    <a:lnTo>
                      <a:pt x="5448" y="20520"/>
                    </a:lnTo>
                    <a:lnTo>
                      <a:pt x="6025" y="20765"/>
                    </a:lnTo>
                    <a:lnTo>
                      <a:pt x="6751" y="21134"/>
                    </a:lnTo>
                    <a:lnTo>
                      <a:pt x="7542" y="21379"/>
                    </a:lnTo>
                    <a:lnTo>
                      <a:pt x="8418" y="21477"/>
                    </a:lnTo>
                    <a:lnTo>
                      <a:pt x="9465" y="21600"/>
                    </a:lnTo>
                    <a:lnTo>
                      <a:pt x="10661" y="21600"/>
                    </a:lnTo>
                    <a:close/>
                  </a:path>
                  <a:path w="21600" h="21600" extrusionOk="0">
                    <a:moveTo>
                      <a:pt x="17049" y="19857"/>
                    </a:moveTo>
                    <a:lnTo>
                      <a:pt x="17049" y="19268"/>
                    </a:lnTo>
                    <a:lnTo>
                      <a:pt x="17049" y="18016"/>
                    </a:lnTo>
                    <a:lnTo>
                      <a:pt x="17049" y="16274"/>
                    </a:lnTo>
                    <a:lnTo>
                      <a:pt x="17049" y="14114"/>
                    </a:lnTo>
                    <a:lnTo>
                      <a:pt x="17049" y="11880"/>
                    </a:lnTo>
                    <a:lnTo>
                      <a:pt x="17049" y="9843"/>
                    </a:lnTo>
                    <a:lnTo>
                      <a:pt x="17049" y="8100"/>
                    </a:lnTo>
                    <a:lnTo>
                      <a:pt x="17049" y="7069"/>
                    </a:lnTo>
                    <a:lnTo>
                      <a:pt x="16942" y="6725"/>
                    </a:lnTo>
                    <a:lnTo>
                      <a:pt x="16836" y="6357"/>
                    </a:lnTo>
                    <a:lnTo>
                      <a:pt x="16686" y="6112"/>
                    </a:lnTo>
                    <a:lnTo>
                      <a:pt x="16472" y="5768"/>
                    </a:lnTo>
                    <a:lnTo>
                      <a:pt x="15746" y="5351"/>
                    </a:lnTo>
                    <a:lnTo>
                      <a:pt x="14849" y="4983"/>
                    </a:lnTo>
                    <a:lnTo>
                      <a:pt x="13951" y="4615"/>
                    </a:lnTo>
                    <a:lnTo>
                      <a:pt x="12862" y="4369"/>
                    </a:lnTo>
                    <a:lnTo>
                      <a:pt x="11879" y="4271"/>
                    </a:lnTo>
                    <a:lnTo>
                      <a:pt x="10832" y="4197"/>
                    </a:lnTo>
                    <a:lnTo>
                      <a:pt x="9828" y="4271"/>
                    </a:lnTo>
                    <a:lnTo>
                      <a:pt x="8845" y="4369"/>
                    </a:lnTo>
                    <a:lnTo>
                      <a:pt x="7734" y="4615"/>
                    </a:lnTo>
                    <a:lnTo>
                      <a:pt x="6751" y="4983"/>
                    </a:lnTo>
                    <a:lnTo>
                      <a:pt x="5961" y="5351"/>
                    </a:lnTo>
                    <a:lnTo>
                      <a:pt x="5234" y="5768"/>
                    </a:lnTo>
                    <a:lnTo>
                      <a:pt x="4914" y="6112"/>
                    </a:lnTo>
                    <a:lnTo>
                      <a:pt x="4764" y="6357"/>
                    </a:lnTo>
                    <a:lnTo>
                      <a:pt x="4658" y="6725"/>
                    </a:lnTo>
                    <a:lnTo>
                      <a:pt x="4658" y="7069"/>
                    </a:lnTo>
                    <a:lnTo>
                      <a:pt x="4658" y="8100"/>
                    </a:lnTo>
                    <a:lnTo>
                      <a:pt x="4658" y="9843"/>
                    </a:lnTo>
                    <a:lnTo>
                      <a:pt x="4658" y="11880"/>
                    </a:lnTo>
                    <a:lnTo>
                      <a:pt x="4658" y="14114"/>
                    </a:lnTo>
                    <a:lnTo>
                      <a:pt x="4658" y="16274"/>
                    </a:lnTo>
                    <a:lnTo>
                      <a:pt x="4658" y="18016"/>
                    </a:lnTo>
                    <a:lnTo>
                      <a:pt x="4658" y="19268"/>
                    </a:lnTo>
                    <a:lnTo>
                      <a:pt x="4658" y="19857"/>
                    </a:lnTo>
                  </a:path>
                </a:pathLst>
              </a:cu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B050"/>
                  </a:solidFill>
                  <a:latin typeface="+mn-lt"/>
                </a:endParaRPr>
              </a:p>
            </p:txBody>
          </p:sp>
          <p:sp>
            <p:nvSpPr>
              <p:cNvPr id="6160" name="chair3"/>
              <p:cNvSpPr>
                <a:spLocks noEditPoints="1" noChangeArrowheads="1"/>
              </p:cNvSpPr>
              <p:nvPr/>
            </p:nvSpPr>
            <p:spPr bwMode="auto">
              <a:xfrm>
                <a:off x="2784" y="480"/>
                <a:ext cx="336" cy="282"/>
              </a:xfrm>
              <a:custGeom>
                <a:avLst/>
                <a:gdLst>
                  <a:gd name="T0" fmla="*/ 10800 w 21600"/>
                  <a:gd name="T1" fmla="*/ 0 h 21600"/>
                  <a:gd name="T2" fmla="*/ 20275 w 21600"/>
                  <a:gd name="T3" fmla="*/ 10800 h 21600"/>
                  <a:gd name="T4" fmla="*/ 10800 w 21600"/>
                  <a:gd name="T5" fmla="*/ 21600 h 21600"/>
                  <a:gd name="T6" fmla="*/ 1303 w 21600"/>
                  <a:gd name="T7" fmla="*/ 10800 h 21600"/>
                  <a:gd name="T8" fmla="*/ 4828 w 21600"/>
                  <a:gd name="T9" fmla="*/ 6639 h 21600"/>
                  <a:gd name="T10" fmla="*/ 16846 w 21600"/>
                  <a:gd name="T11" fmla="*/ 1964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0661" y="21600"/>
                    </a:moveTo>
                    <a:lnTo>
                      <a:pt x="11964" y="21600"/>
                    </a:lnTo>
                    <a:lnTo>
                      <a:pt x="12969" y="21477"/>
                    </a:lnTo>
                    <a:lnTo>
                      <a:pt x="13951" y="21379"/>
                    </a:lnTo>
                    <a:lnTo>
                      <a:pt x="14742" y="21134"/>
                    </a:lnTo>
                    <a:lnTo>
                      <a:pt x="15575" y="20765"/>
                    </a:lnTo>
                    <a:lnTo>
                      <a:pt x="16152" y="20520"/>
                    </a:lnTo>
                    <a:lnTo>
                      <a:pt x="16579" y="20225"/>
                    </a:lnTo>
                    <a:lnTo>
                      <a:pt x="16942" y="19857"/>
                    </a:lnTo>
                    <a:lnTo>
                      <a:pt x="17455" y="20520"/>
                    </a:lnTo>
                    <a:lnTo>
                      <a:pt x="17989" y="21011"/>
                    </a:lnTo>
                    <a:lnTo>
                      <a:pt x="18459" y="21379"/>
                    </a:lnTo>
                    <a:lnTo>
                      <a:pt x="19079" y="21477"/>
                    </a:lnTo>
                    <a:lnTo>
                      <a:pt x="19656" y="21477"/>
                    </a:lnTo>
                    <a:lnTo>
                      <a:pt x="20275" y="21379"/>
                    </a:lnTo>
                    <a:lnTo>
                      <a:pt x="20660" y="21011"/>
                    </a:lnTo>
                    <a:lnTo>
                      <a:pt x="21173" y="20643"/>
                    </a:lnTo>
                    <a:lnTo>
                      <a:pt x="21386" y="20225"/>
                    </a:lnTo>
                    <a:lnTo>
                      <a:pt x="21600" y="19636"/>
                    </a:lnTo>
                    <a:lnTo>
                      <a:pt x="21600" y="19145"/>
                    </a:lnTo>
                    <a:lnTo>
                      <a:pt x="21600" y="18605"/>
                    </a:lnTo>
                    <a:lnTo>
                      <a:pt x="21386" y="18115"/>
                    </a:lnTo>
                    <a:lnTo>
                      <a:pt x="21066" y="17525"/>
                    </a:lnTo>
                    <a:lnTo>
                      <a:pt x="20660" y="17108"/>
                    </a:lnTo>
                    <a:lnTo>
                      <a:pt x="20275" y="16740"/>
                    </a:lnTo>
                    <a:lnTo>
                      <a:pt x="20275" y="10628"/>
                    </a:lnTo>
                    <a:lnTo>
                      <a:pt x="20275" y="5695"/>
                    </a:lnTo>
                    <a:lnTo>
                      <a:pt x="20275" y="5105"/>
                    </a:lnTo>
                    <a:lnTo>
                      <a:pt x="20190" y="4492"/>
                    </a:lnTo>
                    <a:lnTo>
                      <a:pt x="19976" y="4075"/>
                    </a:lnTo>
                    <a:lnTo>
                      <a:pt x="19763" y="3485"/>
                    </a:lnTo>
                    <a:lnTo>
                      <a:pt x="19442" y="2995"/>
                    </a:lnTo>
                    <a:lnTo>
                      <a:pt x="19079" y="2455"/>
                    </a:lnTo>
                    <a:lnTo>
                      <a:pt x="18673" y="2086"/>
                    </a:lnTo>
                    <a:lnTo>
                      <a:pt x="18139" y="1620"/>
                    </a:lnTo>
                    <a:lnTo>
                      <a:pt x="17562" y="1325"/>
                    </a:lnTo>
                    <a:lnTo>
                      <a:pt x="16836" y="957"/>
                    </a:lnTo>
                    <a:lnTo>
                      <a:pt x="16045" y="589"/>
                    </a:lnTo>
                    <a:lnTo>
                      <a:pt x="15169" y="344"/>
                    </a:lnTo>
                    <a:lnTo>
                      <a:pt x="14272" y="245"/>
                    </a:lnTo>
                    <a:lnTo>
                      <a:pt x="13182" y="123"/>
                    </a:lnTo>
                    <a:lnTo>
                      <a:pt x="12028" y="0"/>
                    </a:lnTo>
                    <a:lnTo>
                      <a:pt x="10832" y="0"/>
                    </a:lnTo>
                    <a:lnTo>
                      <a:pt x="9572" y="0"/>
                    </a:lnTo>
                    <a:lnTo>
                      <a:pt x="8418" y="123"/>
                    </a:lnTo>
                    <a:lnTo>
                      <a:pt x="7328" y="245"/>
                    </a:lnTo>
                    <a:lnTo>
                      <a:pt x="6431" y="344"/>
                    </a:lnTo>
                    <a:lnTo>
                      <a:pt x="5555" y="589"/>
                    </a:lnTo>
                    <a:lnTo>
                      <a:pt x="4764" y="957"/>
                    </a:lnTo>
                    <a:lnTo>
                      <a:pt x="4038" y="1325"/>
                    </a:lnTo>
                    <a:lnTo>
                      <a:pt x="3461" y="1620"/>
                    </a:lnTo>
                    <a:lnTo>
                      <a:pt x="2927" y="2086"/>
                    </a:lnTo>
                    <a:lnTo>
                      <a:pt x="2521" y="2455"/>
                    </a:lnTo>
                    <a:lnTo>
                      <a:pt x="2158" y="2995"/>
                    </a:lnTo>
                    <a:lnTo>
                      <a:pt x="1837" y="3485"/>
                    </a:lnTo>
                    <a:lnTo>
                      <a:pt x="1624" y="4075"/>
                    </a:lnTo>
                    <a:lnTo>
                      <a:pt x="1410" y="4492"/>
                    </a:lnTo>
                    <a:lnTo>
                      <a:pt x="1303" y="5105"/>
                    </a:lnTo>
                    <a:lnTo>
                      <a:pt x="1303" y="5695"/>
                    </a:lnTo>
                    <a:lnTo>
                      <a:pt x="1303" y="10874"/>
                    </a:lnTo>
                    <a:lnTo>
                      <a:pt x="1303" y="16740"/>
                    </a:lnTo>
                    <a:lnTo>
                      <a:pt x="940" y="17108"/>
                    </a:lnTo>
                    <a:lnTo>
                      <a:pt x="534" y="17525"/>
                    </a:lnTo>
                    <a:lnTo>
                      <a:pt x="214" y="18115"/>
                    </a:lnTo>
                    <a:lnTo>
                      <a:pt x="0" y="18605"/>
                    </a:lnTo>
                    <a:lnTo>
                      <a:pt x="0" y="19145"/>
                    </a:lnTo>
                    <a:lnTo>
                      <a:pt x="0" y="19636"/>
                    </a:lnTo>
                    <a:lnTo>
                      <a:pt x="214" y="20225"/>
                    </a:lnTo>
                    <a:lnTo>
                      <a:pt x="427" y="20643"/>
                    </a:lnTo>
                    <a:lnTo>
                      <a:pt x="833" y="21011"/>
                    </a:lnTo>
                    <a:lnTo>
                      <a:pt x="1303" y="21379"/>
                    </a:lnTo>
                    <a:lnTo>
                      <a:pt x="1944" y="21477"/>
                    </a:lnTo>
                    <a:lnTo>
                      <a:pt x="2521" y="21477"/>
                    </a:lnTo>
                    <a:lnTo>
                      <a:pt x="3141" y="21379"/>
                    </a:lnTo>
                    <a:lnTo>
                      <a:pt x="3611" y="21011"/>
                    </a:lnTo>
                    <a:lnTo>
                      <a:pt x="4145" y="20520"/>
                    </a:lnTo>
                    <a:lnTo>
                      <a:pt x="4658" y="19857"/>
                    </a:lnTo>
                    <a:lnTo>
                      <a:pt x="4914" y="20225"/>
                    </a:lnTo>
                    <a:lnTo>
                      <a:pt x="5448" y="20520"/>
                    </a:lnTo>
                    <a:lnTo>
                      <a:pt x="6025" y="20765"/>
                    </a:lnTo>
                    <a:lnTo>
                      <a:pt x="6751" y="21134"/>
                    </a:lnTo>
                    <a:lnTo>
                      <a:pt x="7542" y="21379"/>
                    </a:lnTo>
                    <a:lnTo>
                      <a:pt x="8418" y="21477"/>
                    </a:lnTo>
                    <a:lnTo>
                      <a:pt x="9465" y="21600"/>
                    </a:lnTo>
                    <a:lnTo>
                      <a:pt x="10661" y="21600"/>
                    </a:lnTo>
                    <a:close/>
                  </a:path>
                  <a:path w="21600" h="21600" extrusionOk="0">
                    <a:moveTo>
                      <a:pt x="17049" y="19857"/>
                    </a:moveTo>
                    <a:lnTo>
                      <a:pt x="17049" y="19268"/>
                    </a:lnTo>
                    <a:lnTo>
                      <a:pt x="17049" y="18016"/>
                    </a:lnTo>
                    <a:lnTo>
                      <a:pt x="17049" y="16274"/>
                    </a:lnTo>
                    <a:lnTo>
                      <a:pt x="17049" y="14114"/>
                    </a:lnTo>
                    <a:lnTo>
                      <a:pt x="17049" y="11880"/>
                    </a:lnTo>
                    <a:lnTo>
                      <a:pt x="17049" y="9843"/>
                    </a:lnTo>
                    <a:lnTo>
                      <a:pt x="17049" y="8100"/>
                    </a:lnTo>
                    <a:lnTo>
                      <a:pt x="17049" y="7069"/>
                    </a:lnTo>
                    <a:lnTo>
                      <a:pt x="16942" y="6725"/>
                    </a:lnTo>
                    <a:lnTo>
                      <a:pt x="16836" y="6357"/>
                    </a:lnTo>
                    <a:lnTo>
                      <a:pt x="16686" y="6112"/>
                    </a:lnTo>
                    <a:lnTo>
                      <a:pt x="16472" y="5768"/>
                    </a:lnTo>
                    <a:lnTo>
                      <a:pt x="15746" y="5351"/>
                    </a:lnTo>
                    <a:lnTo>
                      <a:pt x="14849" y="4983"/>
                    </a:lnTo>
                    <a:lnTo>
                      <a:pt x="13951" y="4615"/>
                    </a:lnTo>
                    <a:lnTo>
                      <a:pt x="12862" y="4369"/>
                    </a:lnTo>
                    <a:lnTo>
                      <a:pt x="11879" y="4271"/>
                    </a:lnTo>
                    <a:lnTo>
                      <a:pt x="10832" y="4197"/>
                    </a:lnTo>
                    <a:lnTo>
                      <a:pt x="9828" y="4271"/>
                    </a:lnTo>
                    <a:lnTo>
                      <a:pt x="8845" y="4369"/>
                    </a:lnTo>
                    <a:lnTo>
                      <a:pt x="7734" y="4615"/>
                    </a:lnTo>
                    <a:lnTo>
                      <a:pt x="6751" y="4983"/>
                    </a:lnTo>
                    <a:lnTo>
                      <a:pt x="5961" y="5351"/>
                    </a:lnTo>
                    <a:lnTo>
                      <a:pt x="5234" y="5768"/>
                    </a:lnTo>
                    <a:lnTo>
                      <a:pt x="4914" y="6112"/>
                    </a:lnTo>
                    <a:lnTo>
                      <a:pt x="4764" y="6357"/>
                    </a:lnTo>
                    <a:lnTo>
                      <a:pt x="4658" y="6725"/>
                    </a:lnTo>
                    <a:lnTo>
                      <a:pt x="4658" y="7069"/>
                    </a:lnTo>
                    <a:lnTo>
                      <a:pt x="4658" y="8100"/>
                    </a:lnTo>
                    <a:lnTo>
                      <a:pt x="4658" y="9843"/>
                    </a:lnTo>
                    <a:lnTo>
                      <a:pt x="4658" y="11880"/>
                    </a:lnTo>
                    <a:lnTo>
                      <a:pt x="4658" y="14114"/>
                    </a:lnTo>
                    <a:lnTo>
                      <a:pt x="4658" y="16274"/>
                    </a:lnTo>
                    <a:lnTo>
                      <a:pt x="4658" y="18016"/>
                    </a:lnTo>
                    <a:lnTo>
                      <a:pt x="4658" y="19268"/>
                    </a:lnTo>
                    <a:lnTo>
                      <a:pt x="4658" y="19857"/>
                    </a:lnTo>
                  </a:path>
                </a:pathLst>
              </a:cu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B050"/>
                  </a:solidFill>
                  <a:latin typeface="+mn-lt"/>
                </a:endParaRPr>
              </a:p>
            </p:txBody>
          </p:sp>
          <p:sp>
            <p:nvSpPr>
              <p:cNvPr id="6161" name="chair3"/>
              <p:cNvSpPr>
                <a:spLocks noEditPoints="1" noChangeArrowheads="1"/>
              </p:cNvSpPr>
              <p:nvPr/>
            </p:nvSpPr>
            <p:spPr bwMode="auto">
              <a:xfrm>
                <a:off x="3120" y="486"/>
                <a:ext cx="336" cy="282"/>
              </a:xfrm>
              <a:custGeom>
                <a:avLst/>
                <a:gdLst>
                  <a:gd name="T0" fmla="*/ 10800 w 21600"/>
                  <a:gd name="T1" fmla="*/ 0 h 21600"/>
                  <a:gd name="T2" fmla="*/ 20275 w 21600"/>
                  <a:gd name="T3" fmla="*/ 10800 h 21600"/>
                  <a:gd name="T4" fmla="*/ 10800 w 21600"/>
                  <a:gd name="T5" fmla="*/ 21600 h 21600"/>
                  <a:gd name="T6" fmla="*/ 1303 w 21600"/>
                  <a:gd name="T7" fmla="*/ 10800 h 21600"/>
                  <a:gd name="T8" fmla="*/ 4828 w 21600"/>
                  <a:gd name="T9" fmla="*/ 6639 h 21600"/>
                  <a:gd name="T10" fmla="*/ 16846 w 21600"/>
                  <a:gd name="T11" fmla="*/ 1964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0661" y="21600"/>
                    </a:moveTo>
                    <a:lnTo>
                      <a:pt x="11964" y="21600"/>
                    </a:lnTo>
                    <a:lnTo>
                      <a:pt x="12969" y="21477"/>
                    </a:lnTo>
                    <a:lnTo>
                      <a:pt x="13951" y="21379"/>
                    </a:lnTo>
                    <a:lnTo>
                      <a:pt x="14742" y="21134"/>
                    </a:lnTo>
                    <a:lnTo>
                      <a:pt x="15575" y="20765"/>
                    </a:lnTo>
                    <a:lnTo>
                      <a:pt x="16152" y="20520"/>
                    </a:lnTo>
                    <a:lnTo>
                      <a:pt x="16579" y="20225"/>
                    </a:lnTo>
                    <a:lnTo>
                      <a:pt x="16942" y="19857"/>
                    </a:lnTo>
                    <a:lnTo>
                      <a:pt x="17455" y="20520"/>
                    </a:lnTo>
                    <a:lnTo>
                      <a:pt x="17989" y="21011"/>
                    </a:lnTo>
                    <a:lnTo>
                      <a:pt x="18459" y="21379"/>
                    </a:lnTo>
                    <a:lnTo>
                      <a:pt x="19079" y="21477"/>
                    </a:lnTo>
                    <a:lnTo>
                      <a:pt x="19656" y="21477"/>
                    </a:lnTo>
                    <a:lnTo>
                      <a:pt x="20275" y="21379"/>
                    </a:lnTo>
                    <a:lnTo>
                      <a:pt x="20660" y="21011"/>
                    </a:lnTo>
                    <a:lnTo>
                      <a:pt x="21173" y="20643"/>
                    </a:lnTo>
                    <a:lnTo>
                      <a:pt x="21386" y="20225"/>
                    </a:lnTo>
                    <a:lnTo>
                      <a:pt x="21600" y="19636"/>
                    </a:lnTo>
                    <a:lnTo>
                      <a:pt x="21600" y="19145"/>
                    </a:lnTo>
                    <a:lnTo>
                      <a:pt x="21600" y="18605"/>
                    </a:lnTo>
                    <a:lnTo>
                      <a:pt x="21386" y="18115"/>
                    </a:lnTo>
                    <a:lnTo>
                      <a:pt x="21066" y="17525"/>
                    </a:lnTo>
                    <a:lnTo>
                      <a:pt x="20660" y="17108"/>
                    </a:lnTo>
                    <a:lnTo>
                      <a:pt x="20275" y="16740"/>
                    </a:lnTo>
                    <a:lnTo>
                      <a:pt x="20275" y="10628"/>
                    </a:lnTo>
                    <a:lnTo>
                      <a:pt x="20275" y="5695"/>
                    </a:lnTo>
                    <a:lnTo>
                      <a:pt x="20275" y="5105"/>
                    </a:lnTo>
                    <a:lnTo>
                      <a:pt x="20190" y="4492"/>
                    </a:lnTo>
                    <a:lnTo>
                      <a:pt x="19976" y="4075"/>
                    </a:lnTo>
                    <a:lnTo>
                      <a:pt x="19763" y="3485"/>
                    </a:lnTo>
                    <a:lnTo>
                      <a:pt x="19442" y="2995"/>
                    </a:lnTo>
                    <a:lnTo>
                      <a:pt x="19079" y="2455"/>
                    </a:lnTo>
                    <a:lnTo>
                      <a:pt x="18673" y="2086"/>
                    </a:lnTo>
                    <a:lnTo>
                      <a:pt x="18139" y="1620"/>
                    </a:lnTo>
                    <a:lnTo>
                      <a:pt x="17562" y="1325"/>
                    </a:lnTo>
                    <a:lnTo>
                      <a:pt x="16836" y="957"/>
                    </a:lnTo>
                    <a:lnTo>
                      <a:pt x="16045" y="589"/>
                    </a:lnTo>
                    <a:lnTo>
                      <a:pt x="15169" y="344"/>
                    </a:lnTo>
                    <a:lnTo>
                      <a:pt x="14272" y="245"/>
                    </a:lnTo>
                    <a:lnTo>
                      <a:pt x="13182" y="123"/>
                    </a:lnTo>
                    <a:lnTo>
                      <a:pt x="12028" y="0"/>
                    </a:lnTo>
                    <a:lnTo>
                      <a:pt x="10832" y="0"/>
                    </a:lnTo>
                    <a:lnTo>
                      <a:pt x="9572" y="0"/>
                    </a:lnTo>
                    <a:lnTo>
                      <a:pt x="8418" y="123"/>
                    </a:lnTo>
                    <a:lnTo>
                      <a:pt x="7328" y="245"/>
                    </a:lnTo>
                    <a:lnTo>
                      <a:pt x="6431" y="344"/>
                    </a:lnTo>
                    <a:lnTo>
                      <a:pt x="5555" y="589"/>
                    </a:lnTo>
                    <a:lnTo>
                      <a:pt x="4764" y="957"/>
                    </a:lnTo>
                    <a:lnTo>
                      <a:pt x="4038" y="1325"/>
                    </a:lnTo>
                    <a:lnTo>
                      <a:pt x="3461" y="1620"/>
                    </a:lnTo>
                    <a:lnTo>
                      <a:pt x="2927" y="2086"/>
                    </a:lnTo>
                    <a:lnTo>
                      <a:pt x="2521" y="2455"/>
                    </a:lnTo>
                    <a:lnTo>
                      <a:pt x="2158" y="2995"/>
                    </a:lnTo>
                    <a:lnTo>
                      <a:pt x="1837" y="3485"/>
                    </a:lnTo>
                    <a:lnTo>
                      <a:pt x="1624" y="4075"/>
                    </a:lnTo>
                    <a:lnTo>
                      <a:pt x="1410" y="4492"/>
                    </a:lnTo>
                    <a:lnTo>
                      <a:pt x="1303" y="5105"/>
                    </a:lnTo>
                    <a:lnTo>
                      <a:pt x="1303" y="5695"/>
                    </a:lnTo>
                    <a:lnTo>
                      <a:pt x="1303" y="10874"/>
                    </a:lnTo>
                    <a:lnTo>
                      <a:pt x="1303" y="16740"/>
                    </a:lnTo>
                    <a:lnTo>
                      <a:pt x="940" y="17108"/>
                    </a:lnTo>
                    <a:lnTo>
                      <a:pt x="534" y="17525"/>
                    </a:lnTo>
                    <a:lnTo>
                      <a:pt x="214" y="18115"/>
                    </a:lnTo>
                    <a:lnTo>
                      <a:pt x="0" y="18605"/>
                    </a:lnTo>
                    <a:lnTo>
                      <a:pt x="0" y="19145"/>
                    </a:lnTo>
                    <a:lnTo>
                      <a:pt x="0" y="19636"/>
                    </a:lnTo>
                    <a:lnTo>
                      <a:pt x="214" y="20225"/>
                    </a:lnTo>
                    <a:lnTo>
                      <a:pt x="427" y="20643"/>
                    </a:lnTo>
                    <a:lnTo>
                      <a:pt x="833" y="21011"/>
                    </a:lnTo>
                    <a:lnTo>
                      <a:pt x="1303" y="21379"/>
                    </a:lnTo>
                    <a:lnTo>
                      <a:pt x="1944" y="21477"/>
                    </a:lnTo>
                    <a:lnTo>
                      <a:pt x="2521" y="21477"/>
                    </a:lnTo>
                    <a:lnTo>
                      <a:pt x="3141" y="21379"/>
                    </a:lnTo>
                    <a:lnTo>
                      <a:pt x="3611" y="21011"/>
                    </a:lnTo>
                    <a:lnTo>
                      <a:pt x="4145" y="20520"/>
                    </a:lnTo>
                    <a:lnTo>
                      <a:pt x="4658" y="19857"/>
                    </a:lnTo>
                    <a:lnTo>
                      <a:pt x="4914" y="20225"/>
                    </a:lnTo>
                    <a:lnTo>
                      <a:pt x="5448" y="20520"/>
                    </a:lnTo>
                    <a:lnTo>
                      <a:pt x="6025" y="20765"/>
                    </a:lnTo>
                    <a:lnTo>
                      <a:pt x="6751" y="21134"/>
                    </a:lnTo>
                    <a:lnTo>
                      <a:pt x="7542" y="21379"/>
                    </a:lnTo>
                    <a:lnTo>
                      <a:pt x="8418" y="21477"/>
                    </a:lnTo>
                    <a:lnTo>
                      <a:pt x="9465" y="21600"/>
                    </a:lnTo>
                    <a:lnTo>
                      <a:pt x="10661" y="21600"/>
                    </a:lnTo>
                    <a:close/>
                  </a:path>
                  <a:path w="21600" h="21600" extrusionOk="0">
                    <a:moveTo>
                      <a:pt x="17049" y="19857"/>
                    </a:moveTo>
                    <a:lnTo>
                      <a:pt x="17049" y="19268"/>
                    </a:lnTo>
                    <a:lnTo>
                      <a:pt x="17049" y="18016"/>
                    </a:lnTo>
                    <a:lnTo>
                      <a:pt x="17049" y="16274"/>
                    </a:lnTo>
                    <a:lnTo>
                      <a:pt x="17049" y="14114"/>
                    </a:lnTo>
                    <a:lnTo>
                      <a:pt x="17049" y="11880"/>
                    </a:lnTo>
                    <a:lnTo>
                      <a:pt x="17049" y="9843"/>
                    </a:lnTo>
                    <a:lnTo>
                      <a:pt x="17049" y="8100"/>
                    </a:lnTo>
                    <a:lnTo>
                      <a:pt x="17049" y="7069"/>
                    </a:lnTo>
                    <a:lnTo>
                      <a:pt x="16942" y="6725"/>
                    </a:lnTo>
                    <a:lnTo>
                      <a:pt x="16836" y="6357"/>
                    </a:lnTo>
                    <a:lnTo>
                      <a:pt x="16686" y="6112"/>
                    </a:lnTo>
                    <a:lnTo>
                      <a:pt x="16472" y="5768"/>
                    </a:lnTo>
                    <a:lnTo>
                      <a:pt x="15746" y="5351"/>
                    </a:lnTo>
                    <a:lnTo>
                      <a:pt x="14849" y="4983"/>
                    </a:lnTo>
                    <a:lnTo>
                      <a:pt x="13951" y="4615"/>
                    </a:lnTo>
                    <a:lnTo>
                      <a:pt x="12862" y="4369"/>
                    </a:lnTo>
                    <a:lnTo>
                      <a:pt x="11879" y="4271"/>
                    </a:lnTo>
                    <a:lnTo>
                      <a:pt x="10832" y="4197"/>
                    </a:lnTo>
                    <a:lnTo>
                      <a:pt x="9828" y="4271"/>
                    </a:lnTo>
                    <a:lnTo>
                      <a:pt x="8845" y="4369"/>
                    </a:lnTo>
                    <a:lnTo>
                      <a:pt x="7734" y="4615"/>
                    </a:lnTo>
                    <a:lnTo>
                      <a:pt x="6751" y="4983"/>
                    </a:lnTo>
                    <a:lnTo>
                      <a:pt x="5961" y="5351"/>
                    </a:lnTo>
                    <a:lnTo>
                      <a:pt x="5234" y="5768"/>
                    </a:lnTo>
                    <a:lnTo>
                      <a:pt x="4914" y="6112"/>
                    </a:lnTo>
                    <a:lnTo>
                      <a:pt x="4764" y="6357"/>
                    </a:lnTo>
                    <a:lnTo>
                      <a:pt x="4658" y="6725"/>
                    </a:lnTo>
                    <a:lnTo>
                      <a:pt x="4658" y="7069"/>
                    </a:lnTo>
                    <a:lnTo>
                      <a:pt x="4658" y="8100"/>
                    </a:lnTo>
                    <a:lnTo>
                      <a:pt x="4658" y="9843"/>
                    </a:lnTo>
                    <a:lnTo>
                      <a:pt x="4658" y="11880"/>
                    </a:lnTo>
                    <a:lnTo>
                      <a:pt x="4658" y="14114"/>
                    </a:lnTo>
                    <a:lnTo>
                      <a:pt x="4658" y="16274"/>
                    </a:lnTo>
                    <a:lnTo>
                      <a:pt x="4658" y="18016"/>
                    </a:lnTo>
                    <a:lnTo>
                      <a:pt x="4658" y="19268"/>
                    </a:lnTo>
                    <a:lnTo>
                      <a:pt x="4658" y="19857"/>
                    </a:lnTo>
                  </a:path>
                </a:pathLst>
              </a:cu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B050"/>
                  </a:solidFill>
                  <a:latin typeface="+mn-lt"/>
                </a:endParaRPr>
              </a:p>
            </p:txBody>
          </p:sp>
          <p:sp>
            <p:nvSpPr>
              <p:cNvPr id="6162" name="chair3"/>
              <p:cNvSpPr>
                <a:spLocks noEditPoints="1" noChangeArrowheads="1"/>
              </p:cNvSpPr>
              <p:nvPr/>
            </p:nvSpPr>
            <p:spPr bwMode="auto">
              <a:xfrm>
                <a:off x="3456" y="486"/>
                <a:ext cx="336" cy="282"/>
              </a:xfrm>
              <a:custGeom>
                <a:avLst/>
                <a:gdLst>
                  <a:gd name="T0" fmla="*/ 10800 w 21600"/>
                  <a:gd name="T1" fmla="*/ 0 h 21600"/>
                  <a:gd name="T2" fmla="*/ 20275 w 21600"/>
                  <a:gd name="T3" fmla="*/ 10800 h 21600"/>
                  <a:gd name="T4" fmla="*/ 10800 w 21600"/>
                  <a:gd name="T5" fmla="*/ 21600 h 21600"/>
                  <a:gd name="T6" fmla="*/ 1303 w 21600"/>
                  <a:gd name="T7" fmla="*/ 10800 h 21600"/>
                  <a:gd name="T8" fmla="*/ 4828 w 21600"/>
                  <a:gd name="T9" fmla="*/ 6639 h 21600"/>
                  <a:gd name="T10" fmla="*/ 16846 w 21600"/>
                  <a:gd name="T11" fmla="*/ 1964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0661" y="21600"/>
                    </a:moveTo>
                    <a:lnTo>
                      <a:pt x="11964" y="21600"/>
                    </a:lnTo>
                    <a:lnTo>
                      <a:pt x="12969" y="21477"/>
                    </a:lnTo>
                    <a:lnTo>
                      <a:pt x="13951" y="21379"/>
                    </a:lnTo>
                    <a:lnTo>
                      <a:pt x="14742" y="21134"/>
                    </a:lnTo>
                    <a:lnTo>
                      <a:pt x="15575" y="20765"/>
                    </a:lnTo>
                    <a:lnTo>
                      <a:pt x="16152" y="20520"/>
                    </a:lnTo>
                    <a:lnTo>
                      <a:pt x="16579" y="20225"/>
                    </a:lnTo>
                    <a:lnTo>
                      <a:pt x="16942" y="19857"/>
                    </a:lnTo>
                    <a:lnTo>
                      <a:pt x="17455" y="20520"/>
                    </a:lnTo>
                    <a:lnTo>
                      <a:pt x="17989" y="21011"/>
                    </a:lnTo>
                    <a:lnTo>
                      <a:pt x="18459" y="21379"/>
                    </a:lnTo>
                    <a:lnTo>
                      <a:pt x="19079" y="21477"/>
                    </a:lnTo>
                    <a:lnTo>
                      <a:pt x="19656" y="21477"/>
                    </a:lnTo>
                    <a:lnTo>
                      <a:pt x="20275" y="21379"/>
                    </a:lnTo>
                    <a:lnTo>
                      <a:pt x="20660" y="21011"/>
                    </a:lnTo>
                    <a:lnTo>
                      <a:pt x="21173" y="20643"/>
                    </a:lnTo>
                    <a:lnTo>
                      <a:pt x="21386" y="20225"/>
                    </a:lnTo>
                    <a:lnTo>
                      <a:pt x="21600" y="19636"/>
                    </a:lnTo>
                    <a:lnTo>
                      <a:pt x="21600" y="19145"/>
                    </a:lnTo>
                    <a:lnTo>
                      <a:pt x="21600" y="18605"/>
                    </a:lnTo>
                    <a:lnTo>
                      <a:pt x="21386" y="18115"/>
                    </a:lnTo>
                    <a:lnTo>
                      <a:pt x="21066" y="17525"/>
                    </a:lnTo>
                    <a:lnTo>
                      <a:pt x="20660" y="17108"/>
                    </a:lnTo>
                    <a:lnTo>
                      <a:pt x="20275" y="16740"/>
                    </a:lnTo>
                    <a:lnTo>
                      <a:pt x="20275" y="10628"/>
                    </a:lnTo>
                    <a:lnTo>
                      <a:pt x="20275" y="5695"/>
                    </a:lnTo>
                    <a:lnTo>
                      <a:pt x="20275" y="5105"/>
                    </a:lnTo>
                    <a:lnTo>
                      <a:pt x="20190" y="4492"/>
                    </a:lnTo>
                    <a:lnTo>
                      <a:pt x="19976" y="4075"/>
                    </a:lnTo>
                    <a:lnTo>
                      <a:pt x="19763" y="3485"/>
                    </a:lnTo>
                    <a:lnTo>
                      <a:pt x="19442" y="2995"/>
                    </a:lnTo>
                    <a:lnTo>
                      <a:pt x="19079" y="2455"/>
                    </a:lnTo>
                    <a:lnTo>
                      <a:pt x="18673" y="2086"/>
                    </a:lnTo>
                    <a:lnTo>
                      <a:pt x="18139" y="1620"/>
                    </a:lnTo>
                    <a:lnTo>
                      <a:pt x="17562" y="1325"/>
                    </a:lnTo>
                    <a:lnTo>
                      <a:pt x="16836" y="957"/>
                    </a:lnTo>
                    <a:lnTo>
                      <a:pt x="16045" y="589"/>
                    </a:lnTo>
                    <a:lnTo>
                      <a:pt x="15169" y="344"/>
                    </a:lnTo>
                    <a:lnTo>
                      <a:pt x="14272" y="245"/>
                    </a:lnTo>
                    <a:lnTo>
                      <a:pt x="13182" y="123"/>
                    </a:lnTo>
                    <a:lnTo>
                      <a:pt x="12028" y="0"/>
                    </a:lnTo>
                    <a:lnTo>
                      <a:pt x="10832" y="0"/>
                    </a:lnTo>
                    <a:lnTo>
                      <a:pt x="9572" y="0"/>
                    </a:lnTo>
                    <a:lnTo>
                      <a:pt x="8418" y="123"/>
                    </a:lnTo>
                    <a:lnTo>
                      <a:pt x="7328" y="245"/>
                    </a:lnTo>
                    <a:lnTo>
                      <a:pt x="6431" y="344"/>
                    </a:lnTo>
                    <a:lnTo>
                      <a:pt x="5555" y="589"/>
                    </a:lnTo>
                    <a:lnTo>
                      <a:pt x="4764" y="957"/>
                    </a:lnTo>
                    <a:lnTo>
                      <a:pt x="4038" y="1325"/>
                    </a:lnTo>
                    <a:lnTo>
                      <a:pt x="3461" y="1620"/>
                    </a:lnTo>
                    <a:lnTo>
                      <a:pt x="2927" y="2086"/>
                    </a:lnTo>
                    <a:lnTo>
                      <a:pt x="2521" y="2455"/>
                    </a:lnTo>
                    <a:lnTo>
                      <a:pt x="2158" y="2995"/>
                    </a:lnTo>
                    <a:lnTo>
                      <a:pt x="1837" y="3485"/>
                    </a:lnTo>
                    <a:lnTo>
                      <a:pt x="1624" y="4075"/>
                    </a:lnTo>
                    <a:lnTo>
                      <a:pt x="1410" y="4492"/>
                    </a:lnTo>
                    <a:lnTo>
                      <a:pt x="1303" y="5105"/>
                    </a:lnTo>
                    <a:lnTo>
                      <a:pt x="1303" y="5695"/>
                    </a:lnTo>
                    <a:lnTo>
                      <a:pt x="1303" y="10874"/>
                    </a:lnTo>
                    <a:lnTo>
                      <a:pt x="1303" y="16740"/>
                    </a:lnTo>
                    <a:lnTo>
                      <a:pt x="940" y="17108"/>
                    </a:lnTo>
                    <a:lnTo>
                      <a:pt x="534" y="17525"/>
                    </a:lnTo>
                    <a:lnTo>
                      <a:pt x="214" y="18115"/>
                    </a:lnTo>
                    <a:lnTo>
                      <a:pt x="0" y="18605"/>
                    </a:lnTo>
                    <a:lnTo>
                      <a:pt x="0" y="19145"/>
                    </a:lnTo>
                    <a:lnTo>
                      <a:pt x="0" y="19636"/>
                    </a:lnTo>
                    <a:lnTo>
                      <a:pt x="214" y="20225"/>
                    </a:lnTo>
                    <a:lnTo>
                      <a:pt x="427" y="20643"/>
                    </a:lnTo>
                    <a:lnTo>
                      <a:pt x="833" y="21011"/>
                    </a:lnTo>
                    <a:lnTo>
                      <a:pt x="1303" y="21379"/>
                    </a:lnTo>
                    <a:lnTo>
                      <a:pt x="1944" y="21477"/>
                    </a:lnTo>
                    <a:lnTo>
                      <a:pt x="2521" y="21477"/>
                    </a:lnTo>
                    <a:lnTo>
                      <a:pt x="3141" y="21379"/>
                    </a:lnTo>
                    <a:lnTo>
                      <a:pt x="3611" y="21011"/>
                    </a:lnTo>
                    <a:lnTo>
                      <a:pt x="4145" y="20520"/>
                    </a:lnTo>
                    <a:lnTo>
                      <a:pt x="4658" y="19857"/>
                    </a:lnTo>
                    <a:lnTo>
                      <a:pt x="4914" y="20225"/>
                    </a:lnTo>
                    <a:lnTo>
                      <a:pt x="5448" y="20520"/>
                    </a:lnTo>
                    <a:lnTo>
                      <a:pt x="6025" y="20765"/>
                    </a:lnTo>
                    <a:lnTo>
                      <a:pt x="6751" y="21134"/>
                    </a:lnTo>
                    <a:lnTo>
                      <a:pt x="7542" y="21379"/>
                    </a:lnTo>
                    <a:lnTo>
                      <a:pt x="8418" y="21477"/>
                    </a:lnTo>
                    <a:lnTo>
                      <a:pt x="9465" y="21600"/>
                    </a:lnTo>
                    <a:lnTo>
                      <a:pt x="10661" y="21600"/>
                    </a:lnTo>
                    <a:close/>
                  </a:path>
                  <a:path w="21600" h="21600" extrusionOk="0">
                    <a:moveTo>
                      <a:pt x="17049" y="19857"/>
                    </a:moveTo>
                    <a:lnTo>
                      <a:pt x="17049" y="19268"/>
                    </a:lnTo>
                    <a:lnTo>
                      <a:pt x="17049" y="18016"/>
                    </a:lnTo>
                    <a:lnTo>
                      <a:pt x="17049" y="16274"/>
                    </a:lnTo>
                    <a:lnTo>
                      <a:pt x="17049" y="14114"/>
                    </a:lnTo>
                    <a:lnTo>
                      <a:pt x="17049" y="11880"/>
                    </a:lnTo>
                    <a:lnTo>
                      <a:pt x="17049" y="9843"/>
                    </a:lnTo>
                    <a:lnTo>
                      <a:pt x="17049" y="8100"/>
                    </a:lnTo>
                    <a:lnTo>
                      <a:pt x="17049" y="7069"/>
                    </a:lnTo>
                    <a:lnTo>
                      <a:pt x="16942" y="6725"/>
                    </a:lnTo>
                    <a:lnTo>
                      <a:pt x="16836" y="6357"/>
                    </a:lnTo>
                    <a:lnTo>
                      <a:pt x="16686" y="6112"/>
                    </a:lnTo>
                    <a:lnTo>
                      <a:pt x="16472" y="5768"/>
                    </a:lnTo>
                    <a:lnTo>
                      <a:pt x="15746" y="5351"/>
                    </a:lnTo>
                    <a:lnTo>
                      <a:pt x="14849" y="4983"/>
                    </a:lnTo>
                    <a:lnTo>
                      <a:pt x="13951" y="4615"/>
                    </a:lnTo>
                    <a:lnTo>
                      <a:pt x="12862" y="4369"/>
                    </a:lnTo>
                    <a:lnTo>
                      <a:pt x="11879" y="4271"/>
                    </a:lnTo>
                    <a:lnTo>
                      <a:pt x="10832" y="4197"/>
                    </a:lnTo>
                    <a:lnTo>
                      <a:pt x="9828" y="4271"/>
                    </a:lnTo>
                    <a:lnTo>
                      <a:pt x="8845" y="4369"/>
                    </a:lnTo>
                    <a:lnTo>
                      <a:pt x="7734" y="4615"/>
                    </a:lnTo>
                    <a:lnTo>
                      <a:pt x="6751" y="4983"/>
                    </a:lnTo>
                    <a:lnTo>
                      <a:pt x="5961" y="5351"/>
                    </a:lnTo>
                    <a:lnTo>
                      <a:pt x="5234" y="5768"/>
                    </a:lnTo>
                    <a:lnTo>
                      <a:pt x="4914" y="6112"/>
                    </a:lnTo>
                    <a:lnTo>
                      <a:pt x="4764" y="6357"/>
                    </a:lnTo>
                    <a:lnTo>
                      <a:pt x="4658" y="6725"/>
                    </a:lnTo>
                    <a:lnTo>
                      <a:pt x="4658" y="7069"/>
                    </a:lnTo>
                    <a:lnTo>
                      <a:pt x="4658" y="8100"/>
                    </a:lnTo>
                    <a:lnTo>
                      <a:pt x="4658" y="9843"/>
                    </a:lnTo>
                    <a:lnTo>
                      <a:pt x="4658" y="11880"/>
                    </a:lnTo>
                    <a:lnTo>
                      <a:pt x="4658" y="14114"/>
                    </a:lnTo>
                    <a:lnTo>
                      <a:pt x="4658" y="16274"/>
                    </a:lnTo>
                    <a:lnTo>
                      <a:pt x="4658" y="18016"/>
                    </a:lnTo>
                    <a:lnTo>
                      <a:pt x="4658" y="19268"/>
                    </a:lnTo>
                    <a:lnTo>
                      <a:pt x="4658" y="19857"/>
                    </a:lnTo>
                  </a:path>
                </a:pathLst>
              </a:cu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B050"/>
                  </a:solidFill>
                  <a:latin typeface="+mn-lt"/>
                </a:endParaRPr>
              </a:p>
            </p:txBody>
          </p:sp>
          <p:sp>
            <p:nvSpPr>
              <p:cNvPr id="6163" name="chair3"/>
              <p:cNvSpPr>
                <a:spLocks noEditPoints="1" noChangeArrowheads="1"/>
              </p:cNvSpPr>
              <p:nvPr/>
            </p:nvSpPr>
            <p:spPr bwMode="auto">
              <a:xfrm>
                <a:off x="3792" y="486"/>
                <a:ext cx="336" cy="282"/>
              </a:xfrm>
              <a:custGeom>
                <a:avLst/>
                <a:gdLst>
                  <a:gd name="T0" fmla="*/ 10800 w 21600"/>
                  <a:gd name="T1" fmla="*/ 0 h 21600"/>
                  <a:gd name="T2" fmla="*/ 20275 w 21600"/>
                  <a:gd name="T3" fmla="*/ 10800 h 21600"/>
                  <a:gd name="T4" fmla="*/ 10800 w 21600"/>
                  <a:gd name="T5" fmla="*/ 21600 h 21600"/>
                  <a:gd name="T6" fmla="*/ 1303 w 21600"/>
                  <a:gd name="T7" fmla="*/ 10800 h 21600"/>
                  <a:gd name="T8" fmla="*/ 4828 w 21600"/>
                  <a:gd name="T9" fmla="*/ 6639 h 21600"/>
                  <a:gd name="T10" fmla="*/ 16846 w 21600"/>
                  <a:gd name="T11" fmla="*/ 1964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0661" y="21600"/>
                    </a:moveTo>
                    <a:lnTo>
                      <a:pt x="11964" y="21600"/>
                    </a:lnTo>
                    <a:lnTo>
                      <a:pt x="12969" y="21477"/>
                    </a:lnTo>
                    <a:lnTo>
                      <a:pt x="13951" y="21379"/>
                    </a:lnTo>
                    <a:lnTo>
                      <a:pt x="14742" y="21134"/>
                    </a:lnTo>
                    <a:lnTo>
                      <a:pt x="15575" y="20765"/>
                    </a:lnTo>
                    <a:lnTo>
                      <a:pt x="16152" y="20520"/>
                    </a:lnTo>
                    <a:lnTo>
                      <a:pt x="16579" y="20225"/>
                    </a:lnTo>
                    <a:lnTo>
                      <a:pt x="16942" y="19857"/>
                    </a:lnTo>
                    <a:lnTo>
                      <a:pt x="17455" y="20520"/>
                    </a:lnTo>
                    <a:lnTo>
                      <a:pt x="17989" y="21011"/>
                    </a:lnTo>
                    <a:lnTo>
                      <a:pt x="18459" y="21379"/>
                    </a:lnTo>
                    <a:lnTo>
                      <a:pt x="19079" y="21477"/>
                    </a:lnTo>
                    <a:lnTo>
                      <a:pt x="19656" y="21477"/>
                    </a:lnTo>
                    <a:lnTo>
                      <a:pt x="20275" y="21379"/>
                    </a:lnTo>
                    <a:lnTo>
                      <a:pt x="20660" y="21011"/>
                    </a:lnTo>
                    <a:lnTo>
                      <a:pt x="21173" y="20643"/>
                    </a:lnTo>
                    <a:lnTo>
                      <a:pt x="21386" y="20225"/>
                    </a:lnTo>
                    <a:lnTo>
                      <a:pt x="21600" y="19636"/>
                    </a:lnTo>
                    <a:lnTo>
                      <a:pt x="21600" y="19145"/>
                    </a:lnTo>
                    <a:lnTo>
                      <a:pt x="21600" y="18605"/>
                    </a:lnTo>
                    <a:lnTo>
                      <a:pt x="21386" y="18115"/>
                    </a:lnTo>
                    <a:lnTo>
                      <a:pt x="21066" y="17525"/>
                    </a:lnTo>
                    <a:lnTo>
                      <a:pt x="20660" y="17108"/>
                    </a:lnTo>
                    <a:lnTo>
                      <a:pt x="20275" y="16740"/>
                    </a:lnTo>
                    <a:lnTo>
                      <a:pt x="20275" y="10628"/>
                    </a:lnTo>
                    <a:lnTo>
                      <a:pt x="20275" y="5695"/>
                    </a:lnTo>
                    <a:lnTo>
                      <a:pt x="20275" y="5105"/>
                    </a:lnTo>
                    <a:lnTo>
                      <a:pt x="20190" y="4492"/>
                    </a:lnTo>
                    <a:lnTo>
                      <a:pt x="19976" y="4075"/>
                    </a:lnTo>
                    <a:lnTo>
                      <a:pt x="19763" y="3485"/>
                    </a:lnTo>
                    <a:lnTo>
                      <a:pt x="19442" y="2995"/>
                    </a:lnTo>
                    <a:lnTo>
                      <a:pt x="19079" y="2455"/>
                    </a:lnTo>
                    <a:lnTo>
                      <a:pt x="18673" y="2086"/>
                    </a:lnTo>
                    <a:lnTo>
                      <a:pt x="18139" y="1620"/>
                    </a:lnTo>
                    <a:lnTo>
                      <a:pt x="17562" y="1325"/>
                    </a:lnTo>
                    <a:lnTo>
                      <a:pt x="16836" y="957"/>
                    </a:lnTo>
                    <a:lnTo>
                      <a:pt x="16045" y="589"/>
                    </a:lnTo>
                    <a:lnTo>
                      <a:pt x="15169" y="344"/>
                    </a:lnTo>
                    <a:lnTo>
                      <a:pt x="14272" y="245"/>
                    </a:lnTo>
                    <a:lnTo>
                      <a:pt x="13182" y="123"/>
                    </a:lnTo>
                    <a:lnTo>
                      <a:pt x="12028" y="0"/>
                    </a:lnTo>
                    <a:lnTo>
                      <a:pt x="10832" y="0"/>
                    </a:lnTo>
                    <a:lnTo>
                      <a:pt x="9572" y="0"/>
                    </a:lnTo>
                    <a:lnTo>
                      <a:pt x="8418" y="123"/>
                    </a:lnTo>
                    <a:lnTo>
                      <a:pt x="7328" y="245"/>
                    </a:lnTo>
                    <a:lnTo>
                      <a:pt x="6431" y="344"/>
                    </a:lnTo>
                    <a:lnTo>
                      <a:pt x="5555" y="589"/>
                    </a:lnTo>
                    <a:lnTo>
                      <a:pt x="4764" y="957"/>
                    </a:lnTo>
                    <a:lnTo>
                      <a:pt x="4038" y="1325"/>
                    </a:lnTo>
                    <a:lnTo>
                      <a:pt x="3461" y="1620"/>
                    </a:lnTo>
                    <a:lnTo>
                      <a:pt x="2927" y="2086"/>
                    </a:lnTo>
                    <a:lnTo>
                      <a:pt x="2521" y="2455"/>
                    </a:lnTo>
                    <a:lnTo>
                      <a:pt x="2158" y="2995"/>
                    </a:lnTo>
                    <a:lnTo>
                      <a:pt x="1837" y="3485"/>
                    </a:lnTo>
                    <a:lnTo>
                      <a:pt x="1624" y="4075"/>
                    </a:lnTo>
                    <a:lnTo>
                      <a:pt x="1410" y="4492"/>
                    </a:lnTo>
                    <a:lnTo>
                      <a:pt x="1303" y="5105"/>
                    </a:lnTo>
                    <a:lnTo>
                      <a:pt x="1303" y="5695"/>
                    </a:lnTo>
                    <a:lnTo>
                      <a:pt x="1303" y="10874"/>
                    </a:lnTo>
                    <a:lnTo>
                      <a:pt x="1303" y="16740"/>
                    </a:lnTo>
                    <a:lnTo>
                      <a:pt x="940" y="17108"/>
                    </a:lnTo>
                    <a:lnTo>
                      <a:pt x="534" y="17525"/>
                    </a:lnTo>
                    <a:lnTo>
                      <a:pt x="214" y="18115"/>
                    </a:lnTo>
                    <a:lnTo>
                      <a:pt x="0" y="18605"/>
                    </a:lnTo>
                    <a:lnTo>
                      <a:pt x="0" y="19145"/>
                    </a:lnTo>
                    <a:lnTo>
                      <a:pt x="0" y="19636"/>
                    </a:lnTo>
                    <a:lnTo>
                      <a:pt x="214" y="20225"/>
                    </a:lnTo>
                    <a:lnTo>
                      <a:pt x="427" y="20643"/>
                    </a:lnTo>
                    <a:lnTo>
                      <a:pt x="833" y="21011"/>
                    </a:lnTo>
                    <a:lnTo>
                      <a:pt x="1303" y="21379"/>
                    </a:lnTo>
                    <a:lnTo>
                      <a:pt x="1944" y="21477"/>
                    </a:lnTo>
                    <a:lnTo>
                      <a:pt x="2521" y="21477"/>
                    </a:lnTo>
                    <a:lnTo>
                      <a:pt x="3141" y="21379"/>
                    </a:lnTo>
                    <a:lnTo>
                      <a:pt x="3611" y="21011"/>
                    </a:lnTo>
                    <a:lnTo>
                      <a:pt x="4145" y="20520"/>
                    </a:lnTo>
                    <a:lnTo>
                      <a:pt x="4658" y="19857"/>
                    </a:lnTo>
                    <a:lnTo>
                      <a:pt x="4914" y="20225"/>
                    </a:lnTo>
                    <a:lnTo>
                      <a:pt x="5448" y="20520"/>
                    </a:lnTo>
                    <a:lnTo>
                      <a:pt x="6025" y="20765"/>
                    </a:lnTo>
                    <a:lnTo>
                      <a:pt x="6751" y="21134"/>
                    </a:lnTo>
                    <a:lnTo>
                      <a:pt x="7542" y="21379"/>
                    </a:lnTo>
                    <a:lnTo>
                      <a:pt x="8418" y="21477"/>
                    </a:lnTo>
                    <a:lnTo>
                      <a:pt x="9465" y="21600"/>
                    </a:lnTo>
                    <a:lnTo>
                      <a:pt x="10661" y="21600"/>
                    </a:lnTo>
                    <a:close/>
                  </a:path>
                  <a:path w="21600" h="21600" extrusionOk="0">
                    <a:moveTo>
                      <a:pt x="17049" y="19857"/>
                    </a:moveTo>
                    <a:lnTo>
                      <a:pt x="17049" y="19268"/>
                    </a:lnTo>
                    <a:lnTo>
                      <a:pt x="17049" y="18016"/>
                    </a:lnTo>
                    <a:lnTo>
                      <a:pt x="17049" y="16274"/>
                    </a:lnTo>
                    <a:lnTo>
                      <a:pt x="17049" y="14114"/>
                    </a:lnTo>
                    <a:lnTo>
                      <a:pt x="17049" y="11880"/>
                    </a:lnTo>
                    <a:lnTo>
                      <a:pt x="17049" y="9843"/>
                    </a:lnTo>
                    <a:lnTo>
                      <a:pt x="17049" y="8100"/>
                    </a:lnTo>
                    <a:lnTo>
                      <a:pt x="17049" y="7069"/>
                    </a:lnTo>
                    <a:lnTo>
                      <a:pt x="16942" y="6725"/>
                    </a:lnTo>
                    <a:lnTo>
                      <a:pt x="16836" y="6357"/>
                    </a:lnTo>
                    <a:lnTo>
                      <a:pt x="16686" y="6112"/>
                    </a:lnTo>
                    <a:lnTo>
                      <a:pt x="16472" y="5768"/>
                    </a:lnTo>
                    <a:lnTo>
                      <a:pt x="15746" y="5351"/>
                    </a:lnTo>
                    <a:lnTo>
                      <a:pt x="14849" y="4983"/>
                    </a:lnTo>
                    <a:lnTo>
                      <a:pt x="13951" y="4615"/>
                    </a:lnTo>
                    <a:lnTo>
                      <a:pt x="12862" y="4369"/>
                    </a:lnTo>
                    <a:lnTo>
                      <a:pt x="11879" y="4271"/>
                    </a:lnTo>
                    <a:lnTo>
                      <a:pt x="10832" y="4197"/>
                    </a:lnTo>
                    <a:lnTo>
                      <a:pt x="9828" y="4271"/>
                    </a:lnTo>
                    <a:lnTo>
                      <a:pt x="8845" y="4369"/>
                    </a:lnTo>
                    <a:lnTo>
                      <a:pt x="7734" y="4615"/>
                    </a:lnTo>
                    <a:lnTo>
                      <a:pt x="6751" y="4983"/>
                    </a:lnTo>
                    <a:lnTo>
                      <a:pt x="5961" y="5351"/>
                    </a:lnTo>
                    <a:lnTo>
                      <a:pt x="5234" y="5768"/>
                    </a:lnTo>
                    <a:lnTo>
                      <a:pt x="4914" y="6112"/>
                    </a:lnTo>
                    <a:lnTo>
                      <a:pt x="4764" y="6357"/>
                    </a:lnTo>
                    <a:lnTo>
                      <a:pt x="4658" y="6725"/>
                    </a:lnTo>
                    <a:lnTo>
                      <a:pt x="4658" y="7069"/>
                    </a:lnTo>
                    <a:lnTo>
                      <a:pt x="4658" y="8100"/>
                    </a:lnTo>
                    <a:lnTo>
                      <a:pt x="4658" y="9843"/>
                    </a:lnTo>
                    <a:lnTo>
                      <a:pt x="4658" y="11880"/>
                    </a:lnTo>
                    <a:lnTo>
                      <a:pt x="4658" y="14114"/>
                    </a:lnTo>
                    <a:lnTo>
                      <a:pt x="4658" y="16274"/>
                    </a:lnTo>
                    <a:lnTo>
                      <a:pt x="4658" y="18016"/>
                    </a:lnTo>
                    <a:lnTo>
                      <a:pt x="4658" y="19268"/>
                    </a:lnTo>
                    <a:lnTo>
                      <a:pt x="4658" y="19857"/>
                    </a:lnTo>
                  </a:path>
                </a:pathLst>
              </a:cu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B050"/>
                  </a:solidFill>
                  <a:latin typeface="+mn-lt"/>
                </a:endParaRPr>
              </a:p>
            </p:txBody>
          </p:sp>
          <p:sp>
            <p:nvSpPr>
              <p:cNvPr id="6164" name="chair3"/>
              <p:cNvSpPr>
                <a:spLocks noEditPoints="1" noChangeArrowheads="1"/>
              </p:cNvSpPr>
              <p:nvPr/>
            </p:nvSpPr>
            <p:spPr bwMode="auto">
              <a:xfrm>
                <a:off x="4128" y="486"/>
                <a:ext cx="336" cy="282"/>
              </a:xfrm>
              <a:custGeom>
                <a:avLst/>
                <a:gdLst>
                  <a:gd name="T0" fmla="*/ 10800 w 21600"/>
                  <a:gd name="T1" fmla="*/ 0 h 21600"/>
                  <a:gd name="T2" fmla="*/ 20275 w 21600"/>
                  <a:gd name="T3" fmla="*/ 10800 h 21600"/>
                  <a:gd name="T4" fmla="*/ 10800 w 21600"/>
                  <a:gd name="T5" fmla="*/ 21600 h 21600"/>
                  <a:gd name="T6" fmla="*/ 1303 w 21600"/>
                  <a:gd name="T7" fmla="*/ 10800 h 21600"/>
                  <a:gd name="T8" fmla="*/ 4828 w 21600"/>
                  <a:gd name="T9" fmla="*/ 6639 h 21600"/>
                  <a:gd name="T10" fmla="*/ 16846 w 21600"/>
                  <a:gd name="T11" fmla="*/ 1964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0661" y="21600"/>
                    </a:moveTo>
                    <a:lnTo>
                      <a:pt x="11964" y="21600"/>
                    </a:lnTo>
                    <a:lnTo>
                      <a:pt x="12969" y="21477"/>
                    </a:lnTo>
                    <a:lnTo>
                      <a:pt x="13951" y="21379"/>
                    </a:lnTo>
                    <a:lnTo>
                      <a:pt x="14742" y="21134"/>
                    </a:lnTo>
                    <a:lnTo>
                      <a:pt x="15575" y="20765"/>
                    </a:lnTo>
                    <a:lnTo>
                      <a:pt x="16152" y="20520"/>
                    </a:lnTo>
                    <a:lnTo>
                      <a:pt x="16579" y="20225"/>
                    </a:lnTo>
                    <a:lnTo>
                      <a:pt x="16942" y="19857"/>
                    </a:lnTo>
                    <a:lnTo>
                      <a:pt x="17455" y="20520"/>
                    </a:lnTo>
                    <a:lnTo>
                      <a:pt x="17989" y="21011"/>
                    </a:lnTo>
                    <a:lnTo>
                      <a:pt x="18459" y="21379"/>
                    </a:lnTo>
                    <a:lnTo>
                      <a:pt x="19079" y="21477"/>
                    </a:lnTo>
                    <a:lnTo>
                      <a:pt x="19656" y="21477"/>
                    </a:lnTo>
                    <a:lnTo>
                      <a:pt x="20275" y="21379"/>
                    </a:lnTo>
                    <a:lnTo>
                      <a:pt x="20660" y="21011"/>
                    </a:lnTo>
                    <a:lnTo>
                      <a:pt x="21173" y="20643"/>
                    </a:lnTo>
                    <a:lnTo>
                      <a:pt x="21386" y="20225"/>
                    </a:lnTo>
                    <a:lnTo>
                      <a:pt x="21600" y="19636"/>
                    </a:lnTo>
                    <a:lnTo>
                      <a:pt x="21600" y="19145"/>
                    </a:lnTo>
                    <a:lnTo>
                      <a:pt x="21600" y="18605"/>
                    </a:lnTo>
                    <a:lnTo>
                      <a:pt x="21386" y="18115"/>
                    </a:lnTo>
                    <a:lnTo>
                      <a:pt x="21066" y="17525"/>
                    </a:lnTo>
                    <a:lnTo>
                      <a:pt x="20660" y="17108"/>
                    </a:lnTo>
                    <a:lnTo>
                      <a:pt x="20275" y="16740"/>
                    </a:lnTo>
                    <a:lnTo>
                      <a:pt x="20275" y="10628"/>
                    </a:lnTo>
                    <a:lnTo>
                      <a:pt x="20275" y="5695"/>
                    </a:lnTo>
                    <a:lnTo>
                      <a:pt x="20275" y="5105"/>
                    </a:lnTo>
                    <a:lnTo>
                      <a:pt x="20190" y="4492"/>
                    </a:lnTo>
                    <a:lnTo>
                      <a:pt x="19976" y="4075"/>
                    </a:lnTo>
                    <a:lnTo>
                      <a:pt x="19763" y="3485"/>
                    </a:lnTo>
                    <a:lnTo>
                      <a:pt x="19442" y="2995"/>
                    </a:lnTo>
                    <a:lnTo>
                      <a:pt x="19079" y="2455"/>
                    </a:lnTo>
                    <a:lnTo>
                      <a:pt x="18673" y="2086"/>
                    </a:lnTo>
                    <a:lnTo>
                      <a:pt x="18139" y="1620"/>
                    </a:lnTo>
                    <a:lnTo>
                      <a:pt x="17562" y="1325"/>
                    </a:lnTo>
                    <a:lnTo>
                      <a:pt x="16836" y="957"/>
                    </a:lnTo>
                    <a:lnTo>
                      <a:pt x="16045" y="589"/>
                    </a:lnTo>
                    <a:lnTo>
                      <a:pt x="15169" y="344"/>
                    </a:lnTo>
                    <a:lnTo>
                      <a:pt x="14272" y="245"/>
                    </a:lnTo>
                    <a:lnTo>
                      <a:pt x="13182" y="123"/>
                    </a:lnTo>
                    <a:lnTo>
                      <a:pt x="12028" y="0"/>
                    </a:lnTo>
                    <a:lnTo>
                      <a:pt x="10832" y="0"/>
                    </a:lnTo>
                    <a:lnTo>
                      <a:pt x="9572" y="0"/>
                    </a:lnTo>
                    <a:lnTo>
                      <a:pt x="8418" y="123"/>
                    </a:lnTo>
                    <a:lnTo>
                      <a:pt x="7328" y="245"/>
                    </a:lnTo>
                    <a:lnTo>
                      <a:pt x="6431" y="344"/>
                    </a:lnTo>
                    <a:lnTo>
                      <a:pt x="5555" y="589"/>
                    </a:lnTo>
                    <a:lnTo>
                      <a:pt x="4764" y="957"/>
                    </a:lnTo>
                    <a:lnTo>
                      <a:pt x="4038" y="1325"/>
                    </a:lnTo>
                    <a:lnTo>
                      <a:pt x="3461" y="1620"/>
                    </a:lnTo>
                    <a:lnTo>
                      <a:pt x="2927" y="2086"/>
                    </a:lnTo>
                    <a:lnTo>
                      <a:pt x="2521" y="2455"/>
                    </a:lnTo>
                    <a:lnTo>
                      <a:pt x="2158" y="2995"/>
                    </a:lnTo>
                    <a:lnTo>
                      <a:pt x="1837" y="3485"/>
                    </a:lnTo>
                    <a:lnTo>
                      <a:pt x="1624" y="4075"/>
                    </a:lnTo>
                    <a:lnTo>
                      <a:pt x="1410" y="4492"/>
                    </a:lnTo>
                    <a:lnTo>
                      <a:pt x="1303" y="5105"/>
                    </a:lnTo>
                    <a:lnTo>
                      <a:pt x="1303" y="5695"/>
                    </a:lnTo>
                    <a:lnTo>
                      <a:pt x="1303" y="10874"/>
                    </a:lnTo>
                    <a:lnTo>
                      <a:pt x="1303" y="16740"/>
                    </a:lnTo>
                    <a:lnTo>
                      <a:pt x="940" y="17108"/>
                    </a:lnTo>
                    <a:lnTo>
                      <a:pt x="534" y="17525"/>
                    </a:lnTo>
                    <a:lnTo>
                      <a:pt x="214" y="18115"/>
                    </a:lnTo>
                    <a:lnTo>
                      <a:pt x="0" y="18605"/>
                    </a:lnTo>
                    <a:lnTo>
                      <a:pt x="0" y="19145"/>
                    </a:lnTo>
                    <a:lnTo>
                      <a:pt x="0" y="19636"/>
                    </a:lnTo>
                    <a:lnTo>
                      <a:pt x="214" y="20225"/>
                    </a:lnTo>
                    <a:lnTo>
                      <a:pt x="427" y="20643"/>
                    </a:lnTo>
                    <a:lnTo>
                      <a:pt x="833" y="21011"/>
                    </a:lnTo>
                    <a:lnTo>
                      <a:pt x="1303" y="21379"/>
                    </a:lnTo>
                    <a:lnTo>
                      <a:pt x="1944" y="21477"/>
                    </a:lnTo>
                    <a:lnTo>
                      <a:pt x="2521" y="21477"/>
                    </a:lnTo>
                    <a:lnTo>
                      <a:pt x="3141" y="21379"/>
                    </a:lnTo>
                    <a:lnTo>
                      <a:pt x="3611" y="21011"/>
                    </a:lnTo>
                    <a:lnTo>
                      <a:pt x="4145" y="20520"/>
                    </a:lnTo>
                    <a:lnTo>
                      <a:pt x="4658" y="19857"/>
                    </a:lnTo>
                    <a:lnTo>
                      <a:pt x="4914" y="20225"/>
                    </a:lnTo>
                    <a:lnTo>
                      <a:pt x="5448" y="20520"/>
                    </a:lnTo>
                    <a:lnTo>
                      <a:pt x="6025" y="20765"/>
                    </a:lnTo>
                    <a:lnTo>
                      <a:pt x="6751" y="21134"/>
                    </a:lnTo>
                    <a:lnTo>
                      <a:pt x="7542" y="21379"/>
                    </a:lnTo>
                    <a:lnTo>
                      <a:pt x="8418" y="21477"/>
                    </a:lnTo>
                    <a:lnTo>
                      <a:pt x="9465" y="21600"/>
                    </a:lnTo>
                    <a:lnTo>
                      <a:pt x="10661" y="21600"/>
                    </a:lnTo>
                    <a:close/>
                  </a:path>
                  <a:path w="21600" h="21600" extrusionOk="0">
                    <a:moveTo>
                      <a:pt x="17049" y="19857"/>
                    </a:moveTo>
                    <a:lnTo>
                      <a:pt x="17049" y="19268"/>
                    </a:lnTo>
                    <a:lnTo>
                      <a:pt x="17049" y="18016"/>
                    </a:lnTo>
                    <a:lnTo>
                      <a:pt x="17049" y="16274"/>
                    </a:lnTo>
                    <a:lnTo>
                      <a:pt x="17049" y="14114"/>
                    </a:lnTo>
                    <a:lnTo>
                      <a:pt x="17049" y="11880"/>
                    </a:lnTo>
                    <a:lnTo>
                      <a:pt x="17049" y="9843"/>
                    </a:lnTo>
                    <a:lnTo>
                      <a:pt x="17049" y="8100"/>
                    </a:lnTo>
                    <a:lnTo>
                      <a:pt x="17049" y="7069"/>
                    </a:lnTo>
                    <a:lnTo>
                      <a:pt x="16942" y="6725"/>
                    </a:lnTo>
                    <a:lnTo>
                      <a:pt x="16836" y="6357"/>
                    </a:lnTo>
                    <a:lnTo>
                      <a:pt x="16686" y="6112"/>
                    </a:lnTo>
                    <a:lnTo>
                      <a:pt x="16472" y="5768"/>
                    </a:lnTo>
                    <a:lnTo>
                      <a:pt x="15746" y="5351"/>
                    </a:lnTo>
                    <a:lnTo>
                      <a:pt x="14849" y="4983"/>
                    </a:lnTo>
                    <a:lnTo>
                      <a:pt x="13951" y="4615"/>
                    </a:lnTo>
                    <a:lnTo>
                      <a:pt x="12862" y="4369"/>
                    </a:lnTo>
                    <a:lnTo>
                      <a:pt x="11879" y="4271"/>
                    </a:lnTo>
                    <a:lnTo>
                      <a:pt x="10832" y="4197"/>
                    </a:lnTo>
                    <a:lnTo>
                      <a:pt x="9828" y="4271"/>
                    </a:lnTo>
                    <a:lnTo>
                      <a:pt x="8845" y="4369"/>
                    </a:lnTo>
                    <a:lnTo>
                      <a:pt x="7734" y="4615"/>
                    </a:lnTo>
                    <a:lnTo>
                      <a:pt x="6751" y="4983"/>
                    </a:lnTo>
                    <a:lnTo>
                      <a:pt x="5961" y="5351"/>
                    </a:lnTo>
                    <a:lnTo>
                      <a:pt x="5234" y="5768"/>
                    </a:lnTo>
                    <a:lnTo>
                      <a:pt x="4914" y="6112"/>
                    </a:lnTo>
                    <a:lnTo>
                      <a:pt x="4764" y="6357"/>
                    </a:lnTo>
                    <a:lnTo>
                      <a:pt x="4658" y="6725"/>
                    </a:lnTo>
                    <a:lnTo>
                      <a:pt x="4658" y="7069"/>
                    </a:lnTo>
                    <a:lnTo>
                      <a:pt x="4658" y="8100"/>
                    </a:lnTo>
                    <a:lnTo>
                      <a:pt x="4658" y="9843"/>
                    </a:lnTo>
                    <a:lnTo>
                      <a:pt x="4658" y="11880"/>
                    </a:lnTo>
                    <a:lnTo>
                      <a:pt x="4658" y="14114"/>
                    </a:lnTo>
                    <a:lnTo>
                      <a:pt x="4658" y="16274"/>
                    </a:lnTo>
                    <a:lnTo>
                      <a:pt x="4658" y="18016"/>
                    </a:lnTo>
                    <a:lnTo>
                      <a:pt x="4658" y="19268"/>
                    </a:lnTo>
                    <a:lnTo>
                      <a:pt x="4658" y="19857"/>
                    </a:lnTo>
                  </a:path>
                </a:pathLst>
              </a:cu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B050"/>
                  </a:solidFill>
                  <a:latin typeface="+mn-lt"/>
                </a:endParaRPr>
              </a:p>
            </p:txBody>
          </p:sp>
          <p:sp>
            <p:nvSpPr>
              <p:cNvPr id="6165" name="chair3"/>
              <p:cNvSpPr>
                <a:spLocks noEditPoints="1" noChangeArrowheads="1"/>
              </p:cNvSpPr>
              <p:nvPr/>
            </p:nvSpPr>
            <p:spPr bwMode="auto">
              <a:xfrm>
                <a:off x="4464" y="480"/>
                <a:ext cx="336" cy="282"/>
              </a:xfrm>
              <a:custGeom>
                <a:avLst/>
                <a:gdLst>
                  <a:gd name="T0" fmla="*/ 10800 w 21600"/>
                  <a:gd name="T1" fmla="*/ 0 h 21600"/>
                  <a:gd name="T2" fmla="*/ 20275 w 21600"/>
                  <a:gd name="T3" fmla="*/ 10800 h 21600"/>
                  <a:gd name="T4" fmla="*/ 10800 w 21600"/>
                  <a:gd name="T5" fmla="*/ 21600 h 21600"/>
                  <a:gd name="T6" fmla="*/ 1303 w 21600"/>
                  <a:gd name="T7" fmla="*/ 10800 h 21600"/>
                  <a:gd name="T8" fmla="*/ 4828 w 21600"/>
                  <a:gd name="T9" fmla="*/ 6639 h 21600"/>
                  <a:gd name="T10" fmla="*/ 16846 w 21600"/>
                  <a:gd name="T11" fmla="*/ 1964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0661" y="21600"/>
                    </a:moveTo>
                    <a:lnTo>
                      <a:pt x="11964" y="21600"/>
                    </a:lnTo>
                    <a:lnTo>
                      <a:pt x="12969" y="21477"/>
                    </a:lnTo>
                    <a:lnTo>
                      <a:pt x="13951" y="21379"/>
                    </a:lnTo>
                    <a:lnTo>
                      <a:pt x="14742" y="21134"/>
                    </a:lnTo>
                    <a:lnTo>
                      <a:pt x="15575" y="20765"/>
                    </a:lnTo>
                    <a:lnTo>
                      <a:pt x="16152" y="20520"/>
                    </a:lnTo>
                    <a:lnTo>
                      <a:pt x="16579" y="20225"/>
                    </a:lnTo>
                    <a:lnTo>
                      <a:pt x="16942" y="19857"/>
                    </a:lnTo>
                    <a:lnTo>
                      <a:pt x="17455" y="20520"/>
                    </a:lnTo>
                    <a:lnTo>
                      <a:pt x="17989" y="21011"/>
                    </a:lnTo>
                    <a:lnTo>
                      <a:pt x="18459" y="21379"/>
                    </a:lnTo>
                    <a:lnTo>
                      <a:pt x="19079" y="21477"/>
                    </a:lnTo>
                    <a:lnTo>
                      <a:pt x="19656" y="21477"/>
                    </a:lnTo>
                    <a:lnTo>
                      <a:pt x="20275" y="21379"/>
                    </a:lnTo>
                    <a:lnTo>
                      <a:pt x="20660" y="21011"/>
                    </a:lnTo>
                    <a:lnTo>
                      <a:pt x="21173" y="20643"/>
                    </a:lnTo>
                    <a:lnTo>
                      <a:pt x="21386" y="20225"/>
                    </a:lnTo>
                    <a:lnTo>
                      <a:pt x="21600" y="19636"/>
                    </a:lnTo>
                    <a:lnTo>
                      <a:pt x="21600" y="19145"/>
                    </a:lnTo>
                    <a:lnTo>
                      <a:pt x="21600" y="18605"/>
                    </a:lnTo>
                    <a:lnTo>
                      <a:pt x="21386" y="18115"/>
                    </a:lnTo>
                    <a:lnTo>
                      <a:pt x="21066" y="17525"/>
                    </a:lnTo>
                    <a:lnTo>
                      <a:pt x="20660" y="17108"/>
                    </a:lnTo>
                    <a:lnTo>
                      <a:pt x="20275" y="16740"/>
                    </a:lnTo>
                    <a:lnTo>
                      <a:pt x="20275" y="10628"/>
                    </a:lnTo>
                    <a:lnTo>
                      <a:pt x="20275" y="5695"/>
                    </a:lnTo>
                    <a:lnTo>
                      <a:pt x="20275" y="5105"/>
                    </a:lnTo>
                    <a:lnTo>
                      <a:pt x="20190" y="4492"/>
                    </a:lnTo>
                    <a:lnTo>
                      <a:pt x="19976" y="4075"/>
                    </a:lnTo>
                    <a:lnTo>
                      <a:pt x="19763" y="3485"/>
                    </a:lnTo>
                    <a:lnTo>
                      <a:pt x="19442" y="2995"/>
                    </a:lnTo>
                    <a:lnTo>
                      <a:pt x="19079" y="2455"/>
                    </a:lnTo>
                    <a:lnTo>
                      <a:pt x="18673" y="2086"/>
                    </a:lnTo>
                    <a:lnTo>
                      <a:pt x="18139" y="1620"/>
                    </a:lnTo>
                    <a:lnTo>
                      <a:pt x="17562" y="1325"/>
                    </a:lnTo>
                    <a:lnTo>
                      <a:pt x="16836" y="957"/>
                    </a:lnTo>
                    <a:lnTo>
                      <a:pt x="16045" y="589"/>
                    </a:lnTo>
                    <a:lnTo>
                      <a:pt x="15169" y="344"/>
                    </a:lnTo>
                    <a:lnTo>
                      <a:pt x="14272" y="245"/>
                    </a:lnTo>
                    <a:lnTo>
                      <a:pt x="13182" y="123"/>
                    </a:lnTo>
                    <a:lnTo>
                      <a:pt x="12028" y="0"/>
                    </a:lnTo>
                    <a:lnTo>
                      <a:pt x="10832" y="0"/>
                    </a:lnTo>
                    <a:lnTo>
                      <a:pt x="9572" y="0"/>
                    </a:lnTo>
                    <a:lnTo>
                      <a:pt x="8418" y="123"/>
                    </a:lnTo>
                    <a:lnTo>
                      <a:pt x="7328" y="245"/>
                    </a:lnTo>
                    <a:lnTo>
                      <a:pt x="6431" y="344"/>
                    </a:lnTo>
                    <a:lnTo>
                      <a:pt x="5555" y="589"/>
                    </a:lnTo>
                    <a:lnTo>
                      <a:pt x="4764" y="957"/>
                    </a:lnTo>
                    <a:lnTo>
                      <a:pt x="4038" y="1325"/>
                    </a:lnTo>
                    <a:lnTo>
                      <a:pt x="3461" y="1620"/>
                    </a:lnTo>
                    <a:lnTo>
                      <a:pt x="2927" y="2086"/>
                    </a:lnTo>
                    <a:lnTo>
                      <a:pt x="2521" y="2455"/>
                    </a:lnTo>
                    <a:lnTo>
                      <a:pt x="2158" y="2995"/>
                    </a:lnTo>
                    <a:lnTo>
                      <a:pt x="1837" y="3485"/>
                    </a:lnTo>
                    <a:lnTo>
                      <a:pt x="1624" y="4075"/>
                    </a:lnTo>
                    <a:lnTo>
                      <a:pt x="1410" y="4492"/>
                    </a:lnTo>
                    <a:lnTo>
                      <a:pt x="1303" y="5105"/>
                    </a:lnTo>
                    <a:lnTo>
                      <a:pt x="1303" y="5695"/>
                    </a:lnTo>
                    <a:lnTo>
                      <a:pt x="1303" y="10874"/>
                    </a:lnTo>
                    <a:lnTo>
                      <a:pt x="1303" y="16740"/>
                    </a:lnTo>
                    <a:lnTo>
                      <a:pt x="940" y="17108"/>
                    </a:lnTo>
                    <a:lnTo>
                      <a:pt x="534" y="17525"/>
                    </a:lnTo>
                    <a:lnTo>
                      <a:pt x="214" y="18115"/>
                    </a:lnTo>
                    <a:lnTo>
                      <a:pt x="0" y="18605"/>
                    </a:lnTo>
                    <a:lnTo>
                      <a:pt x="0" y="19145"/>
                    </a:lnTo>
                    <a:lnTo>
                      <a:pt x="0" y="19636"/>
                    </a:lnTo>
                    <a:lnTo>
                      <a:pt x="214" y="20225"/>
                    </a:lnTo>
                    <a:lnTo>
                      <a:pt x="427" y="20643"/>
                    </a:lnTo>
                    <a:lnTo>
                      <a:pt x="833" y="21011"/>
                    </a:lnTo>
                    <a:lnTo>
                      <a:pt x="1303" y="21379"/>
                    </a:lnTo>
                    <a:lnTo>
                      <a:pt x="1944" y="21477"/>
                    </a:lnTo>
                    <a:lnTo>
                      <a:pt x="2521" y="21477"/>
                    </a:lnTo>
                    <a:lnTo>
                      <a:pt x="3141" y="21379"/>
                    </a:lnTo>
                    <a:lnTo>
                      <a:pt x="3611" y="21011"/>
                    </a:lnTo>
                    <a:lnTo>
                      <a:pt x="4145" y="20520"/>
                    </a:lnTo>
                    <a:lnTo>
                      <a:pt x="4658" y="19857"/>
                    </a:lnTo>
                    <a:lnTo>
                      <a:pt x="4914" y="20225"/>
                    </a:lnTo>
                    <a:lnTo>
                      <a:pt x="5448" y="20520"/>
                    </a:lnTo>
                    <a:lnTo>
                      <a:pt x="6025" y="20765"/>
                    </a:lnTo>
                    <a:lnTo>
                      <a:pt x="6751" y="21134"/>
                    </a:lnTo>
                    <a:lnTo>
                      <a:pt x="7542" y="21379"/>
                    </a:lnTo>
                    <a:lnTo>
                      <a:pt x="8418" y="21477"/>
                    </a:lnTo>
                    <a:lnTo>
                      <a:pt x="9465" y="21600"/>
                    </a:lnTo>
                    <a:lnTo>
                      <a:pt x="10661" y="21600"/>
                    </a:lnTo>
                    <a:close/>
                  </a:path>
                  <a:path w="21600" h="21600" extrusionOk="0">
                    <a:moveTo>
                      <a:pt x="17049" y="19857"/>
                    </a:moveTo>
                    <a:lnTo>
                      <a:pt x="17049" y="19268"/>
                    </a:lnTo>
                    <a:lnTo>
                      <a:pt x="17049" y="18016"/>
                    </a:lnTo>
                    <a:lnTo>
                      <a:pt x="17049" y="16274"/>
                    </a:lnTo>
                    <a:lnTo>
                      <a:pt x="17049" y="14114"/>
                    </a:lnTo>
                    <a:lnTo>
                      <a:pt x="17049" y="11880"/>
                    </a:lnTo>
                    <a:lnTo>
                      <a:pt x="17049" y="9843"/>
                    </a:lnTo>
                    <a:lnTo>
                      <a:pt x="17049" y="8100"/>
                    </a:lnTo>
                    <a:lnTo>
                      <a:pt x="17049" y="7069"/>
                    </a:lnTo>
                    <a:lnTo>
                      <a:pt x="16942" y="6725"/>
                    </a:lnTo>
                    <a:lnTo>
                      <a:pt x="16836" y="6357"/>
                    </a:lnTo>
                    <a:lnTo>
                      <a:pt x="16686" y="6112"/>
                    </a:lnTo>
                    <a:lnTo>
                      <a:pt x="16472" y="5768"/>
                    </a:lnTo>
                    <a:lnTo>
                      <a:pt x="15746" y="5351"/>
                    </a:lnTo>
                    <a:lnTo>
                      <a:pt x="14849" y="4983"/>
                    </a:lnTo>
                    <a:lnTo>
                      <a:pt x="13951" y="4615"/>
                    </a:lnTo>
                    <a:lnTo>
                      <a:pt x="12862" y="4369"/>
                    </a:lnTo>
                    <a:lnTo>
                      <a:pt x="11879" y="4271"/>
                    </a:lnTo>
                    <a:lnTo>
                      <a:pt x="10832" y="4197"/>
                    </a:lnTo>
                    <a:lnTo>
                      <a:pt x="9828" y="4271"/>
                    </a:lnTo>
                    <a:lnTo>
                      <a:pt x="8845" y="4369"/>
                    </a:lnTo>
                    <a:lnTo>
                      <a:pt x="7734" y="4615"/>
                    </a:lnTo>
                    <a:lnTo>
                      <a:pt x="6751" y="4983"/>
                    </a:lnTo>
                    <a:lnTo>
                      <a:pt x="5961" y="5351"/>
                    </a:lnTo>
                    <a:lnTo>
                      <a:pt x="5234" y="5768"/>
                    </a:lnTo>
                    <a:lnTo>
                      <a:pt x="4914" y="6112"/>
                    </a:lnTo>
                    <a:lnTo>
                      <a:pt x="4764" y="6357"/>
                    </a:lnTo>
                    <a:lnTo>
                      <a:pt x="4658" y="6725"/>
                    </a:lnTo>
                    <a:lnTo>
                      <a:pt x="4658" y="7069"/>
                    </a:lnTo>
                    <a:lnTo>
                      <a:pt x="4658" y="8100"/>
                    </a:lnTo>
                    <a:lnTo>
                      <a:pt x="4658" y="9843"/>
                    </a:lnTo>
                    <a:lnTo>
                      <a:pt x="4658" y="11880"/>
                    </a:lnTo>
                    <a:lnTo>
                      <a:pt x="4658" y="14114"/>
                    </a:lnTo>
                    <a:lnTo>
                      <a:pt x="4658" y="16274"/>
                    </a:lnTo>
                    <a:lnTo>
                      <a:pt x="4658" y="18016"/>
                    </a:lnTo>
                    <a:lnTo>
                      <a:pt x="4658" y="19268"/>
                    </a:lnTo>
                    <a:lnTo>
                      <a:pt x="4658" y="19857"/>
                    </a:lnTo>
                  </a:path>
                </a:pathLst>
              </a:cu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 rot="1080000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B050"/>
                  </a:solidFill>
                  <a:latin typeface="+mn-lt"/>
                </a:endParaRPr>
              </a:p>
            </p:txBody>
          </p:sp>
        </p:grpSp>
        <p:sp>
          <p:nvSpPr>
            <p:cNvPr id="16505" name="Text Box 102"/>
            <p:cNvSpPr txBox="1">
              <a:spLocks noChangeArrowheads="1"/>
            </p:cNvSpPr>
            <p:nvPr/>
          </p:nvSpPr>
          <p:spPr bwMode="auto">
            <a:xfrm>
              <a:off x="4032" y="1296"/>
              <a:ext cx="19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b="1">
                  <a:solidFill>
                    <a:srgbClr val="00B050"/>
                  </a:solidFill>
                  <a:latin typeface="Calibri" pitchFamily="34" charset="0"/>
                </a:rPr>
                <a:t>6</a:t>
              </a:r>
            </a:p>
          </p:txBody>
        </p:sp>
        <p:sp>
          <p:nvSpPr>
            <p:cNvPr id="16506" name="Text Box 129"/>
            <p:cNvSpPr txBox="1">
              <a:spLocks noChangeArrowheads="1"/>
            </p:cNvSpPr>
            <p:nvPr/>
          </p:nvSpPr>
          <p:spPr bwMode="auto">
            <a:xfrm>
              <a:off x="3840" y="1296"/>
              <a:ext cx="19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b="1">
                  <a:solidFill>
                    <a:srgbClr val="00B050"/>
                  </a:solidFill>
                  <a:latin typeface="Calibri" pitchFamily="34" charset="0"/>
                </a:rPr>
                <a:t>5</a:t>
              </a:r>
            </a:p>
          </p:txBody>
        </p:sp>
        <p:sp>
          <p:nvSpPr>
            <p:cNvPr id="16507" name="Text Box 130"/>
            <p:cNvSpPr txBox="1">
              <a:spLocks noChangeArrowheads="1"/>
            </p:cNvSpPr>
            <p:nvPr/>
          </p:nvSpPr>
          <p:spPr bwMode="auto">
            <a:xfrm>
              <a:off x="3648" y="1296"/>
              <a:ext cx="19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b="1">
                  <a:solidFill>
                    <a:srgbClr val="00B050"/>
                  </a:solidFill>
                  <a:latin typeface="Calibri" pitchFamily="34" charset="0"/>
                </a:rPr>
                <a:t>4</a:t>
              </a:r>
            </a:p>
          </p:txBody>
        </p:sp>
        <p:sp>
          <p:nvSpPr>
            <p:cNvPr id="16508" name="Text Box 131"/>
            <p:cNvSpPr txBox="1">
              <a:spLocks noChangeArrowheads="1"/>
            </p:cNvSpPr>
            <p:nvPr/>
          </p:nvSpPr>
          <p:spPr bwMode="auto">
            <a:xfrm>
              <a:off x="3456" y="1296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b="1">
                  <a:solidFill>
                    <a:srgbClr val="00B050"/>
                  </a:solidFill>
                  <a:latin typeface="Calibri" pitchFamily="34" charset="0"/>
                </a:rPr>
                <a:t>3</a:t>
              </a:r>
            </a:p>
          </p:txBody>
        </p:sp>
        <p:sp>
          <p:nvSpPr>
            <p:cNvPr id="16509" name="Text Box 132"/>
            <p:cNvSpPr txBox="1">
              <a:spLocks noChangeArrowheads="1"/>
            </p:cNvSpPr>
            <p:nvPr/>
          </p:nvSpPr>
          <p:spPr bwMode="auto">
            <a:xfrm>
              <a:off x="3264" y="1296"/>
              <a:ext cx="19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b="1" dirty="0">
                  <a:solidFill>
                    <a:srgbClr val="00B050"/>
                  </a:solidFill>
                  <a:latin typeface="Calibri" pitchFamily="34" charset="0"/>
                </a:rPr>
                <a:t>2</a:t>
              </a:r>
            </a:p>
          </p:txBody>
        </p:sp>
        <p:sp>
          <p:nvSpPr>
            <p:cNvPr id="16510" name="Text Box 133"/>
            <p:cNvSpPr txBox="1">
              <a:spLocks noChangeArrowheads="1"/>
            </p:cNvSpPr>
            <p:nvPr/>
          </p:nvSpPr>
          <p:spPr bwMode="auto">
            <a:xfrm>
              <a:off x="3061" y="1296"/>
              <a:ext cx="19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b="1" dirty="0">
                  <a:solidFill>
                    <a:srgbClr val="00B05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16511" name="Text Box 134"/>
            <p:cNvSpPr txBox="1">
              <a:spLocks noChangeArrowheads="1"/>
            </p:cNvSpPr>
            <p:nvPr/>
          </p:nvSpPr>
          <p:spPr bwMode="auto">
            <a:xfrm>
              <a:off x="4176" y="1296"/>
              <a:ext cx="19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b="1">
                  <a:solidFill>
                    <a:srgbClr val="00B050"/>
                  </a:solidFill>
                  <a:latin typeface="Calibri" pitchFamily="34" charset="0"/>
                </a:rPr>
                <a:t>7</a:t>
              </a:r>
            </a:p>
          </p:txBody>
        </p:sp>
        <p:sp>
          <p:nvSpPr>
            <p:cNvPr id="16512" name="Text Box 135"/>
            <p:cNvSpPr txBox="1">
              <a:spLocks noChangeArrowheads="1"/>
            </p:cNvSpPr>
            <p:nvPr/>
          </p:nvSpPr>
          <p:spPr bwMode="auto">
            <a:xfrm>
              <a:off x="4368" y="1296"/>
              <a:ext cx="19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b="1">
                  <a:solidFill>
                    <a:srgbClr val="00B050"/>
                  </a:solidFill>
                  <a:latin typeface="Calibri" pitchFamily="34" charset="0"/>
                </a:rPr>
                <a:t>8</a:t>
              </a:r>
            </a:p>
          </p:txBody>
        </p:sp>
        <p:sp>
          <p:nvSpPr>
            <p:cNvPr id="16513" name="Text Box 136"/>
            <p:cNvSpPr txBox="1">
              <a:spLocks noChangeArrowheads="1"/>
            </p:cNvSpPr>
            <p:nvPr/>
          </p:nvSpPr>
          <p:spPr bwMode="auto">
            <a:xfrm>
              <a:off x="4560" y="1296"/>
              <a:ext cx="19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b="1">
                  <a:solidFill>
                    <a:srgbClr val="00B050"/>
                  </a:solidFill>
                  <a:latin typeface="Calibri" pitchFamily="34" charset="0"/>
                </a:rPr>
                <a:t>9</a:t>
              </a:r>
            </a:p>
          </p:txBody>
        </p:sp>
        <p:sp>
          <p:nvSpPr>
            <p:cNvPr id="16514" name="Text Box 137"/>
            <p:cNvSpPr txBox="1">
              <a:spLocks noChangeArrowheads="1"/>
            </p:cNvSpPr>
            <p:nvPr/>
          </p:nvSpPr>
          <p:spPr bwMode="auto">
            <a:xfrm>
              <a:off x="4704" y="1296"/>
              <a:ext cx="26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b="1">
                  <a:solidFill>
                    <a:srgbClr val="00B050"/>
                  </a:solidFill>
                  <a:latin typeface="Calibri" pitchFamily="34" charset="0"/>
                </a:rPr>
                <a:t>10</a:t>
              </a:r>
            </a:p>
          </p:txBody>
        </p:sp>
        <p:sp>
          <p:nvSpPr>
            <p:cNvPr id="16515" name="Text Box 138"/>
            <p:cNvSpPr txBox="1">
              <a:spLocks noChangeArrowheads="1"/>
            </p:cNvSpPr>
            <p:nvPr/>
          </p:nvSpPr>
          <p:spPr bwMode="auto">
            <a:xfrm>
              <a:off x="4896" y="1344"/>
              <a:ext cx="26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b="1">
                  <a:solidFill>
                    <a:srgbClr val="00B050"/>
                  </a:solidFill>
                  <a:latin typeface="Calibri" pitchFamily="34" charset="0"/>
                </a:rPr>
                <a:t>11</a:t>
              </a:r>
            </a:p>
          </p:txBody>
        </p:sp>
        <p:sp>
          <p:nvSpPr>
            <p:cNvPr id="16516" name="Text Box 139"/>
            <p:cNvSpPr txBox="1">
              <a:spLocks noChangeArrowheads="1"/>
            </p:cNvSpPr>
            <p:nvPr/>
          </p:nvSpPr>
          <p:spPr bwMode="auto">
            <a:xfrm>
              <a:off x="5088" y="1296"/>
              <a:ext cx="26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b="1">
                  <a:solidFill>
                    <a:srgbClr val="00B050"/>
                  </a:solidFill>
                  <a:latin typeface="Calibri" pitchFamily="34" charset="0"/>
                </a:rPr>
                <a:t>12</a:t>
              </a:r>
            </a:p>
          </p:txBody>
        </p:sp>
      </p:grpSp>
      <p:grpSp>
        <p:nvGrpSpPr>
          <p:cNvPr id="4" name="Group 141"/>
          <p:cNvGrpSpPr>
            <a:grpSpLocks/>
          </p:cNvGrpSpPr>
          <p:nvPr/>
        </p:nvGrpSpPr>
        <p:grpSpPr bwMode="auto">
          <a:xfrm>
            <a:off x="4918770" y="1387624"/>
            <a:ext cx="3636963" cy="457200"/>
            <a:chOff x="3061" y="1296"/>
            <a:chExt cx="2291" cy="288"/>
          </a:xfrm>
        </p:grpSpPr>
        <p:grpSp>
          <p:nvGrpSpPr>
            <p:cNvPr id="5" name="Group 142"/>
            <p:cNvGrpSpPr>
              <a:grpSpLocks/>
            </p:cNvGrpSpPr>
            <p:nvPr/>
          </p:nvGrpSpPr>
          <p:grpSpPr bwMode="auto">
            <a:xfrm rot="10800000">
              <a:off x="3072" y="1296"/>
              <a:ext cx="2256" cy="288"/>
              <a:chOff x="768" y="480"/>
              <a:chExt cx="4033" cy="288"/>
            </a:xfrm>
          </p:grpSpPr>
          <p:sp>
            <p:nvSpPr>
              <p:cNvPr id="6287" name="chair3"/>
              <p:cNvSpPr>
                <a:spLocks noEditPoints="1" noChangeArrowheads="1"/>
              </p:cNvSpPr>
              <p:nvPr/>
            </p:nvSpPr>
            <p:spPr bwMode="auto">
              <a:xfrm>
                <a:off x="768" y="480"/>
                <a:ext cx="336" cy="282"/>
              </a:xfrm>
              <a:custGeom>
                <a:avLst/>
                <a:gdLst>
                  <a:gd name="T0" fmla="*/ 10800 w 21600"/>
                  <a:gd name="T1" fmla="*/ 0 h 21600"/>
                  <a:gd name="T2" fmla="*/ 20275 w 21600"/>
                  <a:gd name="T3" fmla="*/ 10800 h 21600"/>
                  <a:gd name="T4" fmla="*/ 10800 w 21600"/>
                  <a:gd name="T5" fmla="*/ 21600 h 21600"/>
                  <a:gd name="T6" fmla="*/ 1303 w 21600"/>
                  <a:gd name="T7" fmla="*/ 10800 h 21600"/>
                  <a:gd name="T8" fmla="*/ 4828 w 21600"/>
                  <a:gd name="T9" fmla="*/ 6639 h 21600"/>
                  <a:gd name="T10" fmla="*/ 16846 w 21600"/>
                  <a:gd name="T11" fmla="*/ 1964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0661" y="21600"/>
                    </a:moveTo>
                    <a:lnTo>
                      <a:pt x="11964" y="21600"/>
                    </a:lnTo>
                    <a:lnTo>
                      <a:pt x="12969" y="21477"/>
                    </a:lnTo>
                    <a:lnTo>
                      <a:pt x="13951" y="21379"/>
                    </a:lnTo>
                    <a:lnTo>
                      <a:pt x="14742" y="21134"/>
                    </a:lnTo>
                    <a:lnTo>
                      <a:pt x="15575" y="20765"/>
                    </a:lnTo>
                    <a:lnTo>
                      <a:pt x="16152" y="20520"/>
                    </a:lnTo>
                    <a:lnTo>
                      <a:pt x="16579" y="20225"/>
                    </a:lnTo>
                    <a:lnTo>
                      <a:pt x="16942" y="19857"/>
                    </a:lnTo>
                    <a:lnTo>
                      <a:pt x="17455" y="20520"/>
                    </a:lnTo>
                    <a:lnTo>
                      <a:pt x="17989" y="21011"/>
                    </a:lnTo>
                    <a:lnTo>
                      <a:pt x="18459" y="21379"/>
                    </a:lnTo>
                    <a:lnTo>
                      <a:pt x="19079" y="21477"/>
                    </a:lnTo>
                    <a:lnTo>
                      <a:pt x="19656" y="21477"/>
                    </a:lnTo>
                    <a:lnTo>
                      <a:pt x="20275" y="21379"/>
                    </a:lnTo>
                    <a:lnTo>
                      <a:pt x="20660" y="21011"/>
                    </a:lnTo>
                    <a:lnTo>
                      <a:pt x="21173" y="20643"/>
                    </a:lnTo>
                    <a:lnTo>
                      <a:pt x="21386" y="20225"/>
                    </a:lnTo>
                    <a:lnTo>
                      <a:pt x="21600" y="19636"/>
                    </a:lnTo>
                    <a:lnTo>
                      <a:pt x="21600" y="19145"/>
                    </a:lnTo>
                    <a:lnTo>
                      <a:pt x="21600" y="18605"/>
                    </a:lnTo>
                    <a:lnTo>
                      <a:pt x="21386" y="18115"/>
                    </a:lnTo>
                    <a:lnTo>
                      <a:pt x="21066" y="17525"/>
                    </a:lnTo>
                    <a:lnTo>
                      <a:pt x="20660" y="17108"/>
                    </a:lnTo>
                    <a:lnTo>
                      <a:pt x="20275" y="16740"/>
                    </a:lnTo>
                    <a:lnTo>
                      <a:pt x="20275" y="10628"/>
                    </a:lnTo>
                    <a:lnTo>
                      <a:pt x="20275" y="5695"/>
                    </a:lnTo>
                    <a:lnTo>
                      <a:pt x="20275" y="5105"/>
                    </a:lnTo>
                    <a:lnTo>
                      <a:pt x="20190" y="4492"/>
                    </a:lnTo>
                    <a:lnTo>
                      <a:pt x="19976" y="4075"/>
                    </a:lnTo>
                    <a:lnTo>
                      <a:pt x="19763" y="3485"/>
                    </a:lnTo>
                    <a:lnTo>
                      <a:pt x="19442" y="2995"/>
                    </a:lnTo>
                    <a:lnTo>
                      <a:pt x="19079" y="2455"/>
                    </a:lnTo>
                    <a:lnTo>
                      <a:pt x="18673" y="2086"/>
                    </a:lnTo>
                    <a:lnTo>
                      <a:pt x="18139" y="1620"/>
                    </a:lnTo>
                    <a:lnTo>
                      <a:pt x="17562" y="1325"/>
                    </a:lnTo>
                    <a:lnTo>
                      <a:pt x="16836" y="957"/>
                    </a:lnTo>
                    <a:lnTo>
                      <a:pt x="16045" y="589"/>
                    </a:lnTo>
                    <a:lnTo>
                      <a:pt x="15169" y="344"/>
                    </a:lnTo>
                    <a:lnTo>
                      <a:pt x="14272" y="245"/>
                    </a:lnTo>
                    <a:lnTo>
                      <a:pt x="13182" y="123"/>
                    </a:lnTo>
                    <a:lnTo>
                      <a:pt x="12028" y="0"/>
                    </a:lnTo>
                    <a:lnTo>
                      <a:pt x="10832" y="0"/>
                    </a:lnTo>
                    <a:lnTo>
                      <a:pt x="9572" y="0"/>
                    </a:lnTo>
                    <a:lnTo>
                      <a:pt x="8418" y="123"/>
                    </a:lnTo>
                    <a:lnTo>
                      <a:pt x="7328" y="245"/>
                    </a:lnTo>
                    <a:lnTo>
                      <a:pt x="6431" y="344"/>
                    </a:lnTo>
                    <a:lnTo>
                      <a:pt x="5555" y="589"/>
                    </a:lnTo>
                    <a:lnTo>
                      <a:pt x="4764" y="957"/>
                    </a:lnTo>
                    <a:lnTo>
                      <a:pt x="4038" y="1325"/>
                    </a:lnTo>
                    <a:lnTo>
                      <a:pt x="3461" y="1620"/>
                    </a:lnTo>
                    <a:lnTo>
                      <a:pt x="2927" y="2086"/>
                    </a:lnTo>
                    <a:lnTo>
                      <a:pt x="2521" y="2455"/>
                    </a:lnTo>
                    <a:lnTo>
                      <a:pt x="2158" y="2995"/>
                    </a:lnTo>
                    <a:lnTo>
                      <a:pt x="1837" y="3485"/>
                    </a:lnTo>
                    <a:lnTo>
                      <a:pt x="1624" y="4075"/>
                    </a:lnTo>
                    <a:lnTo>
                      <a:pt x="1410" y="4492"/>
                    </a:lnTo>
                    <a:lnTo>
                      <a:pt x="1303" y="5105"/>
                    </a:lnTo>
                    <a:lnTo>
                      <a:pt x="1303" y="5695"/>
                    </a:lnTo>
                    <a:lnTo>
                      <a:pt x="1303" y="10874"/>
                    </a:lnTo>
                    <a:lnTo>
                      <a:pt x="1303" y="16740"/>
                    </a:lnTo>
                    <a:lnTo>
                      <a:pt x="940" y="17108"/>
                    </a:lnTo>
                    <a:lnTo>
                      <a:pt x="534" y="17525"/>
                    </a:lnTo>
                    <a:lnTo>
                      <a:pt x="214" y="18115"/>
                    </a:lnTo>
                    <a:lnTo>
                      <a:pt x="0" y="18605"/>
                    </a:lnTo>
                    <a:lnTo>
                      <a:pt x="0" y="19145"/>
                    </a:lnTo>
                    <a:lnTo>
                      <a:pt x="0" y="19636"/>
                    </a:lnTo>
                    <a:lnTo>
                      <a:pt x="214" y="20225"/>
                    </a:lnTo>
                    <a:lnTo>
                      <a:pt x="427" y="20643"/>
                    </a:lnTo>
                    <a:lnTo>
                      <a:pt x="833" y="21011"/>
                    </a:lnTo>
                    <a:lnTo>
                      <a:pt x="1303" y="21379"/>
                    </a:lnTo>
                    <a:lnTo>
                      <a:pt x="1944" y="21477"/>
                    </a:lnTo>
                    <a:lnTo>
                      <a:pt x="2521" y="21477"/>
                    </a:lnTo>
                    <a:lnTo>
                      <a:pt x="3141" y="21379"/>
                    </a:lnTo>
                    <a:lnTo>
                      <a:pt x="3611" y="21011"/>
                    </a:lnTo>
                    <a:lnTo>
                      <a:pt x="4145" y="20520"/>
                    </a:lnTo>
                    <a:lnTo>
                      <a:pt x="4658" y="19857"/>
                    </a:lnTo>
                    <a:lnTo>
                      <a:pt x="4914" y="20225"/>
                    </a:lnTo>
                    <a:lnTo>
                      <a:pt x="5448" y="20520"/>
                    </a:lnTo>
                    <a:lnTo>
                      <a:pt x="6025" y="20765"/>
                    </a:lnTo>
                    <a:lnTo>
                      <a:pt x="6751" y="21134"/>
                    </a:lnTo>
                    <a:lnTo>
                      <a:pt x="7542" y="21379"/>
                    </a:lnTo>
                    <a:lnTo>
                      <a:pt x="8418" y="21477"/>
                    </a:lnTo>
                    <a:lnTo>
                      <a:pt x="9465" y="21600"/>
                    </a:lnTo>
                    <a:lnTo>
                      <a:pt x="10661" y="21600"/>
                    </a:lnTo>
                    <a:close/>
                  </a:path>
                  <a:path w="21600" h="21600" extrusionOk="0">
                    <a:moveTo>
                      <a:pt x="17049" y="19857"/>
                    </a:moveTo>
                    <a:lnTo>
                      <a:pt x="17049" y="19268"/>
                    </a:lnTo>
                    <a:lnTo>
                      <a:pt x="17049" y="18016"/>
                    </a:lnTo>
                    <a:lnTo>
                      <a:pt x="17049" y="16274"/>
                    </a:lnTo>
                    <a:lnTo>
                      <a:pt x="17049" y="14114"/>
                    </a:lnTo>
                    <a:lnTo>
                      <a:pt x="17049" y="11880"/>
                    </a:lnTo>
                    <a:lnTo>
                      <a:pt x="17049" y="9843"/>
                    </a:lnTo>
                    <a:lnTo>
                      <a:pt x="17049" y="8100"/>
                    </a:lnTo>
                    <a:lnTo>
                      <a:pt x="17049" y="7069"/>
                    </a:lnTo>
                    <a:lnTo>
                      <a:pt x="16942" y="6725"/>
                    </a:lnTo>
                    <a:lnTo>
                      <a:pt x="16836" y="6357"/>
                    </a:lnTo>
                    <a:lnTo>
                      <a:pt x="16686" y="6112"/>
                    </a:lnTo>
                    <a:lnTo>
                      <a:pt x="16472" y="5768"/>
                    </a:lnTo>
                    <a:lnTo>
                      <a:pt x="15746" y="5351"/>
                    </a:lnTo>
                    <a:lnTo>
                      <a:pt x="14849" y="4983"/>
                    </a:lnTo>
                    <a:lnTo>
                      <a:pt x="13951" y="4615"/>
                    </a:lnTo>
                    <a:lnTo>
                      <a:pt x="12862" y="4369"/>
                    </a:lnTo>
                    <a:lnTo>
                      <a:pt x="11879" y="4271"/>
                    </a:lnTo>
                    <a:lnTo>
                      <a:pt x="10832" y="4197"/>
                    </a:lnTo>
                    <a:lnTo>
                      <a:pt x="9828" y="4271"/>
                    </a:lnTo>
                    <a:lnTo>
                      <a:pt x="8845" y="4369"/>
                    </a:lnTo>
                    <a:lnTo>
                      <a:pt x="7734" y="4615"/>
                    </a:lnTo>
                    <a:lnTo>
                      <a:pt x="6751" y="4983"/>
                    </a:lnTo>
                    <a:lnTo>
                      <a:pt x="5961" y="5351"/>
                    </a:lnTo>
                    <a:lnTo>
                      <a:pt x="5234" y="5768"/>
                    </a:lnTo>
                    <a:lnTo>
                      <a:pt x="4914" y="6112"/>
                    </a:lnTo>
                    <a:lnTo>
                      <a:pt x="4764" y="6357"/>
                    </a:lnTo>
                    <a:lnTo>
                      <a:pt x="4658" y="6725"/>
                    </a:lnTo>
                    <a:lnTo>
                      <a:pt x="4658" y="7069"/>
                    </a:lnTo>
                    <a:lnTo>
                      <a:pt x="4658" y="8100"/>
                    </a:lnTo>
                    <a:lnTo>
                      <a:pt x="4658" y="9843"/>
                    </a:lnTo>
                    <a:lnTo>
                      <a:pt x="4658" y="11880"/>
                    </a:lnTo>
                    <a:lnTo>
                      <a:pt x="4658" y="14114"/>
                    </a:lnTo>
                    <a:lnTo>
                      <a:pt x="4658" y="16274"/>
                    </a:lnTo>
                    <a:lnTo>
                      <a:pt x="4658" y="18016"/>
                    </a:lnTo>
                    <a:lnTo>
                      <a:pt x="4658" y="19268"/>
                    </a:lnTo>
                    <a:lnTo>
                      <a:pt x="4658" y="19857"/>
                    </a:lnTo>
                  </a:path>
                </a:pathLst>
              </a:cu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B050"/>
                  </a:solidFill>
                  <a:latin typeface="+mn-lt"/>
                </a:endParaRPr>
              </a:p>
            </p:txBody>
          </p:sp>
          <p:sp>
            <p:nvSpPr>
              <p:cNvPr id="6288" name="chair3"/>
              <p:cNvSpPr>
                <a:spLocks noEditPoints="1" noChangeArrowheads="1"/>
              </p:cNvSpPr>
              <p:nvPr/>
            </p:nvSpPr>
            <p:spPr bwMode="auto">
              <a:xfrm>
                <a:off x="1104" y="486"/>
                <a:ext cx="336" cy="282"/>
              </a:xfrm>
              <a:custGeom>
                <a:avLst/>
                <a:gdLst>
                  <a:gd name="T0" fmla="*/ 10800 w 21600"/>
                  <a:gd name="T1" fmla="*/ 0 h 21600"/>
                  <a:gd name="T2" fmla="*/ 20275 w 21600"/>
                  <a:gd name="T3" fmla="*/ 10800 h 21600"/>
                  <a:gd name="T4" fmla="*/ 10800 w 21600"/>
                  <a:gd name="T5" fmla="*/ 21600 h 21600"/>
                  <a:gd name="T6" fmla="*/ 1303 w 21600"/>
                  <a:gd name="T7" fmla="*/ 10800 h 21600"/>
                  <a:gd name="T8" fmla="*/ 4828 w 21600"/>
                  <a:gd name="T9" fmla="*/ 6639 h 21600"/>
                  <a:gd name="T10" fmla="*/ 16846 w 21600"/>
                  <a:gd name="T11" fmla="*/ 1964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0661" y="21600"/>
                    </a:moveTo>
                    <a:lnTo>
                      <a:pt x="11964" y="21600"/>
                    </a:lnTo>
                    <a:lnTo>
                      <a:pt x="12969" y="21477"/>
                    </a:lnTo>
                    <a:lnTo>
                      <a:pt x="13951" y="21379"/>
                    </a:lnTo>
                    <a:lnTo>
                      <a:pt x="14742" y="21134"/>
                    </a:lnTo>
                    <a:lnTo>
                      <a:pt x="15575" y="20765"/>
                    </a:lnTo>
                    <a:lnTo>
                      <a:pt x="16152" y="20520"/>
                    </a:lnTo>
                    <a:lnTo>
                      <a:pt x="16579" y="20225"/>
                    </a:lnTo>
                    <a:lnTo>
                      <a:pt x="16942" y="19857"/>
                    </a:lnTo>
                    <a:lnTo>
                      <a:pt x="17455" y="20520"/>
                    </a:lnTo>
                    <a:lnTo>
                      <a:pt x="17989" y="21011"/>
                    </a:lnTo>
                    <a:lnTo>
                      <a:pt x="18459" y="21379"/>
                    </a:lnTo>
                    <a:lnTo>
                      <a:pt x="19079" y="21477"/>
                    </a:lnTo>
                    <a:lnTo>
                      <a:pt x="19656" y="21477"/>
                    </a:lnTo>
                    <a:lnTo>
                      <a:pt x="20275" y="21379"/>
                    </a:lnTo>
                    <a:lnTo>
                      <a:pt x="20660" y="21011"/>
                    </a:lnTo>
                    <a:lnTo>
                      <a:pt x="21173" y="20643"/>
                    </a:lnTo>
                    <a:lnTo>
                      <a:pt x="21386" y="20225"/>
                    </a:lnTo>
                    <a:lnTo>
                      <a:pt x="21600" y="19636"/>
                    </a:lnTo>
                    <a:lnTo>
                      <a:pt x="21600" y="19145"/>
                    </a:lnTo>
                    <a:lnTo>
                      <a:pt x="21600" y="18605"/>
                    </a:lnTo>
                    <a:lnTo>
                      <a:pt x="21386" y="18115"/>
                    </a:lnTo>
                    <a:lnTo>
                      <a:pt x="21066" y="17525"/>
                    </a:lnTo>
                    <a:lnTo>
                      <a:pt x="20660" y="17108"/>
                    </a:lnTo>
                    <a:lnTo>
                      <a:pt x="20275" y="16740"/>
                    </a:lnTo>
                    <a:lnTo>
                      <a:pt x="20275" y="10628"/>
                    </a:lnTo>
                    <a:lnTo>
                      <a:pt x="20275" y="5695"/>
                    </a:lnTo>
                    <a:lnTo>
                      <a:pt x="20275" y="5105"/>
                    </a:lnTo>
                    <a:lnTo>
                      <a:pt x="20190" y="4492"/>
                    </a:lnTo>
                    <a:lnTo>
                      <a:pt x="19976" y="4075"/>
                    </a:lnTo>
                    <a:lnTo>
                      <a:pt x="19763" y="3485"/>
                    </a:lnTo>
                    <a:lnTo>
                      <a:pt x="19442" y="2995"/>
                    </a:lnTo>
                    <a:lnTo>
                      <a:pt x="19079" y="2455"/>
                    </a:lnTo>
                    <a:lnTo>
                      <a:pt x="18673" y="2086"/>
                    </a:lnTo>
                    <a:lnTo>
                      <a:pt x="18139" y="1620"/>
                    </a:lnTo>
                    <a:lnTo>
                      <a:pt x="17562" y="1325"/>
                    </a:lnTo>
                    <a:lnTo>
                      <a:pt x="16836" y="957"/>
                    </a:lnTo>
                    <a:lnTo>
                      <a:pt x="16045" y="589"/>
                    </a:lnTo>
                    <a:lnTo>
                      <a:pt x="15169" y="344"/>
                    </a:lnTo>
                    <a:lnTo>
                      <a:pt x="14272" y="245"/>
                    </a:lnTo>
                    <a:lnTo>
                      <a:pt x="13182" y="123"/>
                    </a:lnTo>
                    <a:lnTo>
                      <a:pt x="12028" y="0"/>
                    </a:lnTo>
                    <a:lnTo>
                      <a:pt x="10832" y="0"/>
                    </a:lnTo>
                    <a:lnTo>
                      <a:pt x="9572" y="0"/>
                    </a:lnTo>
                    <a:lnTo>
                      <a:pt x="8418" y="123"/>
                    </a:lnTo>
                    <a:lnTo>
                      <a:pt x="7328" y="245"/>
                    </a:lnTo>
                    <a:lnTo>
                      <a:pt x="6431" y="344"/>
                    </a:lnTo>
                    <a:lnTo>
                      <a:pt x="5555" y="589"/>
                    </a:lnTo>
                    <a:lnTo>
                      <a:pt x="4764" y="957"/>
                    </a:lnTo>
                    <a:lnTo>
                      <a:pt x="4038" y="1325"/>
                    </a:lnTo>
                    <a:lnTo>
                      <a:pt x="3461" y="1620"/>
                    </a:lnTo>
                    <a:lnTo>
                      <a:pt x="2927" y="2086"/>
                    </a:lnTo>
                    <a:lnTo>
                      <a:pt x="2521" y="2455"/>
                    </a:lnTo>
                    <a:lnTo>
                      <a:pt x="2158" y="2995"/>
                    </a:lnTo>
                    <a:lnTo>
                      <a:pt x="1837" y="3485"/>
                    </a:lnTo>
                    <a:lnTo>
                      <a:pt x="1624" y="4075"/>
                    </a:lnTo>
                    <a:lnTo>
                      <a:pt x="1410" y="4492"/>
                    </a:lnTo>
                    <a:lnTo>
                      <a:pt x="1303" y="5105"/>
                    </a:lnTo>
                    <a:lnTo>
                      <a:pt x="1303" y="5695"/>
                    </a:lnTo>
                    <a:lnTo>
                      <a:pt x="1303" y="10874"/>
                    </a:lnTo>
                    <a:lnTo>
                      <a:pt x="1303" y="16740"/>
                    </a:lnTo>
                    <a:lnTo>
                      <a:pt x="940" y="17108"/>
                    </a:lnTo>
                    <a:lnTo>
                      <a:pt x="534" y="17525"/>
                    </a:lnTo>
                    <a:lnTo>
                      <a:pt x="214" y="18115"/>
                    </a:lnTo>
                    <a:lnTo>
                      <a:pt x="0" y="18605"/>
                    </a:lnTo>
                    <a:lnTo>
                      <a:pt x="0" y="19145"/>
                    </a:lnTo>
                    <a:lnTo>
                      <a:pt x="0" y="19636"/>
                    </a:lnTo>
                    <a:lnTo>
                      <a:pt x="214" y="20225"/>
                    </a:lnTo>
                    <a:lnTo>
                      <a:pt x="427" y="20643"/>
                    </a:lnTo>
                    <a:lnTo>
                      <a:pt x="833" y="21011"/>
                    </a:lnTo>
                    <a:lnTo>
                      <a:pt x="1303" y="21379"/>
                    </a:lnTo>
                    <a:lnTo>
                      <a:pt x="1944" y="21477"/>
                    </a:lnTo>
                    <a:lnTo>
                      <a:pt x="2521" y="21477"/>
                    </a:lnTo>
                    <a:lnTo>
                      <a:pt x="3141" y="21379"/>
                    </a:lnTo>
                    <a:lnTo>
                      <a:pt x="3611" y="21011"/>
                    </a:lnTo>
                    <a:lnTo>
                      <a:pt x="4145" y="20520"/>
                    </a:lnTo>
                    <a:lnTo>
                      <a:pt x="4658" y="19857"/>
                    </a:lnTo>
                    <a:lnTo>
                      <a:pt x="4914" y="20225"/>
                    </a:lnTo>
                    <a:lnTo>
                      <a:pt x="5448" y="20520"/>
                    </a:lnTo>
                    <a:lnTo>
                      <a:pt x="6025" y="20765"/>
                    </a:lnTo>
                    <a:lnTo>
                      <a:pt x="6751" y="21134"/>
                    </a:lnTo>
                    <a:lnTo>
                      <a:pt x="7542" y="21379"/>
                    </a:lnTo>
                    <a:lnTo>
                      <a:pt x="8418" y="21477"/>
                    </a:lnTo>
                    <a:lnTo>
                      <a:pt x="9465" y="21600"/>
                    </a:lnTo>
                    <a:lnTo>
                      <a:pt x="10661" y="21600"/>
                    </a:lnTo>
                    <a:close/>
                  </a:path>
                  <a:path w="21600" h="21600" extrusionOk="0">
                    <a:moveTo>
                      <a:pt x="17049" y="19857"/>
                    </a:moveTo>
                    <a:lnTo>
                      <a:pt x="17049" y="19268"/>
                    </a:lnTo>
                    <a:lnTo>
                      <a:pt x="17049" y="18016"/>
                    </a:lnTo>
                    <a:lnTo>
                      <a:pt x="17049" y="16274"/>
                    </a:lnTo>
                    <a:lnTo>
                      <a:pt x="17049" y="14114"/>
                    </a:lnTo>
                    <a:lnTo>
                      <a:pt x="17049" y="11880"/>
                    </a:lnTo>
                    <a:lnTo>
                      <a:pt x="17049" y="9843"/>
                    </a:lnTo>
                    <a:lnTo>
                      <a:pt x="17049" y="8100"/>
                    </a:lnTo>
                    <a:lnTo>
                      <a:pt x="17049" y="7069"/>
                    </a:lnTo>
                    <a:lnTo>
                      <a:pt x="16942" y="6725"/>
                    </a:lnTo>
                    <a:lnTo>
                      <a:pt x="16836" y="6357"/>
                    </a:lnTo>
                    <a:lnTo>
                      <a:pt x="16686" y="6112"/>
                    </a:lnTo>
                    <a:lnTo>
                      <a:pt x="16472" y="5768"/>
                    </a:lnTo>
                    <a:lnTo>
                      <a:pt x="15746" y="5351"/>
                    </a:lnTo>
                    <a:lnTo>
                      <a:pt x="14849" y="4983"/>
                    </a:lnTo>
                    <a:lnTo>
                      <a:pt x="13951" y="4615"/>
                    </a:lnTo>
                    <a:lnTo>
                      <a:pt x="12862" y="4369"/>
                    </a:lnTo>
                    <a:lnTo>
                      <a:pt x="11879" y="4271"/>
                    </a:lnTo>
                    <a:lnTo>
                      <a:pt x="10832" y="4197"/>
                    </a:lnTo>
                    <a:lnTo>
                      <a:pt x="9828" y="4271"/>
                    </a:lnTo>
                    <a:lnTo>
                      <a:pt x="8845" y="4369"/>
                    </a:lnTo>
                    <a:lnTo>
                      <a:pt x="7734" y="4615"/>
                    </a:lnTo>
                    <a:lnTo>
                      <a:pt x="6751" y="4983"/>
                    </a:lnTo>
                    <a:lnTo>
                      <a:pt x="5961" y="5351"/>
                    </a:lnTo>
                    <a:lnTo>
                      <a:pt x="5234" y="5768"/>
                    </a:lnTo>
                    <a:lnTo>
                      <a:pt x="4914" y="6112"/>
                    </a:lnTo>
                    <a:lnTo>
                      <a:pt x="4764" y="6357"/>
                    </a:lnTo>
                    <a:lnTo>
                      <a:pt x="4658" y="6725"/>
                    </a:lnTo>
                    <a:lnTo>
                      <a:pt x="4658" y="7069"/>
                    </a:lnTo>
                    <a:lnTo>
                      <a:pt x="4658" y="8100"/>
                    </a:lnTo>
                    <a:lnTo>
                      <a:pt x="4658" y="9843"/>
                    </a:lnTo>
                    <a:lnTo>
                      <a:pt x="4658" y="11880"/>
                    </a:lnTo>
                    <a:lnTo>
                      <a:pt x="4658" y="14114"/>
                    </a:lnTo>
                    <a:lnTo>
                      <a:pt x="4658" y="16274"/>
                    </a:lnTo>
                    <a:lnTo>
                      <a:pt x="4658" y="18016"/>
                    </a:lnTo>
                    <a:lnTo>
                      <a:pt x="4658" y="19268"/>
                    </a:lnTo>
                    <a:lnTo>
                      <a:pt x="4658" y="19857"/>
                    </a:lnTo>
                  </a:path>
                </a:pathLst>
              </a:cu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B050"/>
                  </a:solidFill>
                  <a:latin typeface="+mn-lt"/>
                </a:endParaRPr>
              </a:p>
            </p:txBody>
          </p:sp>
          <p:sp>
            <p:nvSpPr>
              <p:cNvPr id="6289" name="chair3"/>
              <p:cNvSpPr>
                <a:spLocks noEditPoints="1" noChangeArrowheads="1"/>
              </p:cNvSpPr>
              <p:nvPr/>
            </p:nvSpPr>
            <p:spPr bwMode="auto">
              <a:xfrm>
                <a:off x="1440" y="486"/>
                <a:ext cx="336" cy="282"/>
              </a:xfrm>
              <a:custGeom>
                <a:avLst/>
                <a:gdLst>
                  <a:gd name="T0" fmla="*/ 10800 w 21600"/>
                  <a:gd name="T1" fmla="*/ 0 h 21600"/>
                  <a:gd name="T2" fmla="*/ 20275 w 21600"/>
                  <a:gd name="T3" fmla="*/ 10800 h 21600"/>
                  <a:gd name="T4" fmla="*/ 10800 w 21600"/>
                  <a:gd name="T5" fmla="*/ 21600 h 21600"/>
                  <a:gd name="T6" fmla="*/ 1303 w 21600"/>
                  <a:gd name="T7" fmla="*/ 10800 h 21600"/>
                  <a:gd name="T8" fmla="*/ 4828 w 21600"/>
                  <a:gd name="T9" fmla="*/ 6639 h 21600"/>
                  <a:gd name="T10" fmla="*/ 16846 w 21600"/>
                  <a:gd name="T11" fmla="*/ 1964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0661" y="21600"/>
                    </a:moveTo>
                    <a:lnTo>
                      <a:pt x="11964" y="21600"/>
                    </a:lnTo>
                    <a:lnTo>
                      <a:pt x="12969" y="21477"/>
                    </a:lnTo>
                    <a:lnTo>
                      <a:pt x="13951" y="21379"/>
                    </a:lnTo>
                    <a:lnTo>
                      <a:pt x="14742" y="21134"/>
                    </a:lnTo>
                    <a:lnTo>
                      <a:pt x="15575" y="20765"/>
                    </a:lnTo>
                    <a:lnTo>
                      <a:pt x="16152" y="20520"/>
                    </a:lnTo>
                    <a:lnTo>
                      <a:pt x="16579" y="20225"/>
                    </a:lnTo>
                    <a:lnTo>
                      <a:pt x="16942" y="19857"/>
                    </a:lnTo>
                    <a:lnTo>
                      <a:pt x="17455" y="20520"/>
                    </a:lnTo>
                    <a:lnTo>
                      <a:pt x="17989" y="21011"/>
                    </a:lnTo>
                    <a:lnTo>
                      <a:pt x="18459" y="21379"/>
                    </a:lnTo>
                    <a:lnTo>
                      <a:pt x="19079" y="21477"/>
                    </a:lnTo>
                    <a:lnTo>
                      <a:pt x="19656" y="21477"/>
                    </a:lnTo>
                    <a:lnTo>
                      <a:pt x="20275" y="21379"/>
                    </a:lnTo>
                    <a:lnTo>
                      <a:pt x="20660" y="21011"/>
                    </a:lnTo>
                    <a:lnTo>
                      <a:pt x="21173" y="20643"/>
                    </a:lnTo>
                    <a:lnTo>
                      <a:pt x="21386" y="20225"/>
                    </a:lnTo>
                    <a:lnTo>
                      <a:pt x="21600" y="19636"/>
                    </a:lnTo>
                    <a:lnTo>
                      <a:pt x="21600" y="19145"/>
                    </a:lnTo>
                    <a:lnTo>
                      <a:pt x="21600" y="18605"/>
                    </a:lnTo>
                    <a:lnTo>
                      <a:pt x="21386" y="18115"/>
                    </a:lnTo>
                    <a:lnTo>
                      <a:pt x="21066" y="17525"/>
                    </a:lnTo>
                    <a:lnTo>
                      <a:pt x="20660" y="17108"/>
                    </a:lnTo>
                    <a:lnTo>
                      <a:pt x="20275" y="16740"/>
                    </a:lnTo>
                    <a:lnTo>
                      <a:pt x="20275" y="10628"/>
                    </a:lnTo>
                    <a:lnTo>
                      <a:pt x="20275" y="5695"/>
                    </a:lnTo>
                    <a:lnTo>
                      <a:pt x="20275" y="5105"/>
                    </a:lnTo>
                    <a:lnTo>
                      <a:pt x="20190" y="4492"/>
                    </a:lnTo>
                    <a:lnTo>
                      <a:pt x="19976" y="4075"/>
                    </a:lnTo>
                    <a:lnTo>
                      <a:pt x="19763" y="3485"/>
                    </a:lnTo>
                    <a:lnTo>
                      <a:pt x="19442" y="2995"/>
                    </a:lnTo>
                    <a:lnTo>
                      <a:pt x="19079" y="2455"/>
                    </a:lnTo>
                    <a:lnTo>
                      <a:pt x="18673" y="2086"/>
                    </a:lnTo>
                    <a:lnTo>
                      <a:pt x="18139" y="1620"/>
                    </a:lnTo>
                    <a:lnTo>
                      <a:pt x="17562" y="1325"/>
                    </a:lnTo>
                    <a:lnTo>
                      <a:pt x="16836" y="957"/>
                    </a:lnTo>
                    <a:lnTo>
                      <a:pt x="16045" y="589"/>
                    </a:lnTo>
                    <a:lnTo>
                      <a:pt x="15169" y="344"/>
                    </a:lnTo>
                    <a:lnTo>
                      <a:pt x="14272" y="245"/>
                    </a:lnTo>
                    <a:lnTo>
                      <a:pt x="13182" y="123"/>
                    </a:lnTo>
                    <a:lnTo>
                      <a:pt x="12028" y="0"/>
                    </a:lnTo>
                    <a:lnTo>
                      <a:pt x="10832" y="0"/>
                    </a:lnTo>
                    <a:lnTo>
                      <a:pt x="9572" y="0"/>
                    </a:lnTo>
                    <a:lnTo>
                      <a:pt x="8418" y="123"/>
                    </a:lnTo>
                    <a:lnTo>
                      <a:pt x="7328" y="245"/>
                    </a:lnTo>
                    <a:lnTo>
                      <a:pt x="6431" y="344"/>
                    </a:lnTo>
                    <a:lnTo>
                      <a:pt x="5555" y="589"/>
                    </a:lnTo>
                    <a:lnTo>
                      <a:pt x="4764" y="957"/>
                    </a:lnTo>
                    <a:lnTo>
                      <a:pt x="4038" y="1325"/>
                    </a:lnTo>
                    <a:lnTo>
                      <a:pt x="3461" y="1620"/>
                    </a:lnTo>
                    <a:lnTo>
                      <a:pt x="2927" y="2086"/>
                    </a:lnTo>
                    <a:lnTo>
                      <a:pt x="2521" y="2455"/>
                    </a:lnTo>
                    <a:lnTo>
                      <a:pt x="2158" y="2995"/>
                    </a:lnTo>
                    <a:lnTo>
                      <a:pt x="1837" y="3485"/>
                    </a:lnTo>
                    <a:lnTo>
                      <a:pt x="1624" y="4075"/>
                    </a:lnTo>
                    <a:lnTo>
                      <a:pt x="1410" y="4492"/>
                    </a:lnTo>
                    <a:lnTo>
                      <a:pt x="1303" y="5105"/>
                    </a:lnTo>
                    <a:lnTo>
                      <a:pt x="1303" y="5695"/>
                    </a:lnTo>
                    <a:lnTo>
                      <a:pt x="1303" y="10874"/>
                    </a:lnTo>
                    <a:lnTo>
                      <a:pt x="1303" y="16740"/>
                    </a:lnTo>
                    <a:lnTo>
                      <a:pt x="940" y="17108"/>
                    </a:lnTo>
                    <a:lnTo>
                      <a:pt x="534" y="17525"/>
                    </a:lnTo>
                    <a:lnTo>
                      <a:pt x="214" y="18115"/>
                    </a:lnTo>
                    <a:lnTo>
                      <a:pt x="0" y="18605"/>
                    </a:lnTo>
                    <a:lnTo>
                      <a:pt x="0" y="19145"/>
                    </a:lnTo>
                    <a:lnTo>
                      <a:pt x="0" y="19636"/>
                    </a:lnTo>
                    <a:lnTo>
                      <a:pt x="214" y="20225"/>
                    </a:lnTo>
                    <a:lnTo>
                      <a:pt x="427" y="20643"/>
                    </a:lnTo>
                    <a:lnTo>
                      <a:pt x="833" y="21011"/>
                    </a:lnTo>
                    <a:lnTo>
                      <a:pt x="1303" y="21379"/>
                    </a:lnTo>
                    <a:lnTo>
                      <a:pt x="1944" y="21477"/>
                    </a:lnTo>
                    <a:lnTo>
                      <a:pt x="2521" y="21477"/>
                    </a:lnTo>
                    <a:lnTo>
                      <a:pt x="3141" y="21379"/>
                    </a:lnTo>
                    <a:lnTo>
                      <a:pt x="3611" y="21011"/>
                    </a:lnTo>
                    <a:lnTo>
                      <a:pt x="4145" y="20520"/>
                    </a:lnTo>
                    <a:lnTo>
                      <a:pt x="4658" y="19857"/>
                    </a:lnTo>
                    <a:lnTo>
                      <a:pt x="4914" y="20225"/>
                    </a:lnTo>
                    <a:lnTo>
                      <a:pt x="5448" y="20520"/>
                    </a:lnTo>
                    <a:lnTo>
                      <a:pt x="6025" y="20765"/>
                    </a:lnTo>
                    <a:lnTo>
                      <a:pt x="6751" y="21134"/>
                    </a:lnTo>
                    <a:lnTo>
                      <a:pt x="7542" y="21379"/>
                    </a:lnTo>
                    <a:lnTo>
                      <a:pt x="8418" y="21477"/>
                    </a:lnTo>
                    <a:lnTo>
                      <a:pt x="9465" y="21600"/>
                    </a:lnTo>
                    <a:lnTo>
                      <a:pt x="10661" y="21600"/>
                    </a:lnTo>
                    <a:close/>
                  </a:path>
                  <a:path w="21600" h="21600" extrusionOk="0">
                    <a:moveTo>
                      <a:pt x="17049" y="19857"/>
                    </a:moveTo>
                    <a:lnTo>
                      <a:pt x="17049" y="19268"/>
                    </a:lnTo>
                    <a:lnTo>
                      <a:pt x="17049" y="18016"/>
                    </a:lnTo>
                    <a:lnTo>
                      <a:pt x="17049" y="16274"/>
                    </a:lnTo>
                    <a:lnTo>
                      <a:pt x="17049" y="14114"/>
                    </a:lnTo>
                    <a:lnTo>
                      <a:pt x="17049" y="11880"/>
                    </a:lnTo>
                    <a:lnTo>
                      <a:pt x="17049" y="9843"/>
                    </a:lnTo>
                    <a:lnTo>
                      <a:pt x="17049" y="8100"/>
                    </a:lnTo>
                    <a:lnTo>
                      <a:pt x="17049" y="7069"/>
                    </a:lnTo>
                    <a:lnTo>
                      <a:pt x="16942" y="6725"/>
                    </a:lnTo>
                    <a:lnTo>
                      <a:pt x="16836" y="6357"/>
                    </a:lnTo>
                    <a:lnTo>
                      <a:pt x="16686" y="6112"/>
                    </a:lnTo>
                    <a:lnTo>
                      <a:pt x="16472" y="5768"/>
                    </a:lnTo>
                    <a:lnTo>
                      <a:pt x="15746" y="5351"/>
                    </a:lnTo>
                    <a:lnTo>
                      <a:pt x="14849" y="4983"/>
                    </a:lnTo>
                    <a:lnTo>
                      <a:pt x="13951" y="4615"/>
                    </a:lnTo>
                    <a:lnTo>
                      <a:pt x="12862" y="4369"/>
                    </a:lnTo>
                    <a:lnTo>
                      <a:pt x="11879" y="4271"/>
                    </a:lnTo>
                    <a:lnTo>
                      <a:pt x="10832" y="4197"/>
                    </a:lnTo>
                    <a:lnTo>
                      <a:pt x="9828" y="4271"/>
                    </a:lnTo>
                    <a:lnTo>
                      <a:pt x="8845" y="4369"/>
                    </a:lnTo>
                    <a:lnTo>
                      <a:pt x="7734" y="4615"/>
                    </a:lnTo>
                    <a:lnTo>
                      <a:pt x="6751" y="4983"/>
                    </a:lnTo>
                    <a:lnTo>
                      <a:pt x="5961" y="5351"/>
                    </a:lnTo>
                    <a:lnTo>
                      <a:pt x="5234" y="5768"/>
                    </a:lnTo>
                    <a:lnTo>
                      <a:pt x="4914" y="6112"/>
                    </a:lnTo>
                    <a:lnTo>
                      <a:pt x="4764" y="6357"/>
                    </a:lnTo>
                    <a:lnTo>
                      <a:pt x="4658" y="6725"/>
                    </a:lnTo>
                    <a:lnTo>
                      <a:pt x="4658" y="7069"/>
                    </a:lnTo>
                    <a:lnTo>
                      <a:pt x="4658" y="8100"/>
                    </a:lnTo>
                    <a:lnTo>
                      <a:pt x="4658" y="9843"/>
                    </a:lnTo>
                    <a:lnTo>
                      <a:pt x="4658" y="11880"/>
                    </a:lnTo>
                    <a:lnTo>
                      <a:pt x="4658" y="14114"/>
                    </a:lnTo>
                    <a:lnTo>
                      <a:pt x="4658" y="16274"/>
                    </a:lnTo>
                    <a:lnTo>
                      <a:pt x="4658" y="18016"/>
                    </a:lnTo>
                    <a:lnTo>
                      <a:pt x="4658" y="19268"/>
                    </a:lnTo>
                    <a:lnTo>
                      <a:pt x="4658" y="19857"/>
                    </a:lnTo>
                  </a:path>
                </a:pathLst>
              </a:cu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B050"/>
                  </a:solidFill>
                  <a:latin typeface="+mn-lt"/>
                </a:endParaRPr>
              </a:p>
            </p:txBody>
          </p:sp>
          <p:sp>
            <p:nvSpPr>
              <p:cNvPr id="6290" name="chair3"/>
              <p:cNvSpPr>
                <a:spLocks noEditPoints="1" noChangeArrowheads="1"/>
              </p:cNvSpPr>
              <p:nvPr/>
            </p:nvSpPr>
            <p:spPr bwMode="auto">
              <a:xfrm>
                <a:off x="1776" y="486"/>
                <a:ext cx="336" cy="282"/>
              </a:xfrm>
              <a:custGeom>
                <a:avLst/>
                <a:gdLst>
                  <a:gd name="T0" fmla="*/ 10800 w 21600"/>
                  <a:gd name="T1" fmla="*/ 0 h 21600"/>
                  <a:gd name="T2" fmla="*/ 20275 w 21600"/>
                  <a:gd name="T3" fmla="*/ 10800 h 21600"/>
                  <a:gd name="T4" fmla="*/ 10800 w 21600"/>
                  <a:gd name="T5" fmla="*/ 21600 h 21600"/>
                  <a:gd name="T6" fmla="*/ 1303 w 21600"/>
                  <a:gd name="T7" fmla="*/ 10800 h 21600"/>
                  <a:gd name="T8" fmla="*/ 4828 w 21600"/>
                  <a:gd name="T9" fmla="*/ 6639 h 21600"/>
                  <a:gd name="T10" fmla="*/ 16846 w 21600"/>
                  <a:gd name="T11" fmla="*/ 1964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0661" y="21600"/>
                    </a:moveTo>
                    <a:lnTo>
                      <a:pt x="11964" y="21600"/>
                    </a:lnTo>
                    <a:lnTo>
                      <a:pt x="12969" y="21477"/>
                    </a:lnTo>
                    <a:lnTo>
                      <a:pt x="13951" y="21379"/>
                    </a:lnTo>
                    <a:lnTo>
                      <a:pt x="14742" y="21134"/>
                    </a:lnTo>
                    <a:lnTo>
                      <a:pt x="15575" y="20765"/>
                    </a:lnTo>
                    <a:lnTo>
                      <a:pt x="16152" y="20520"/>
                    </a:lnTo>
                    <a:lnTo>
                      <a:pt x="16579" y="20225"/>
                    </a:lnTo>
                    <a:lnTo>
                      <a:pt x="16942" y="19857"/>
                    </a:lnTo>
                    <a:lnTo>
                      <a:pt x="17455" y="20520"/>
                    </a:lnTo>
                    <a:lnTo>
                      <a:pt x="17989" y="21011"/>
                    </a:lnTo>
                    <a:lnTo>
                      <a:pt x="18459" y="21379"/>
                    </a:lnTo>
                    <a:lnTo>
                      <a:pt x="19079" y="21477"/>
                    </a:lnTo>
                    <a:lnTo>
                      <a:pt x="19656" y="21477"/>
                    </a:lnTo>
                    <a:lnTo>
                      <a:pt x="20275" y="21379"/>
                    </a:lnTo>
                    <a:lnTo>
                      <a:pt x="20660" y="21011"/>
                    </a:lnTo>
                    <a:lnTo>
                      <a:pt x="21173" y="20643"/>
                    </a:lnTo>
                    <a:lnTo>
                      <a:pt x="21386" y="20225"/>
                    </a:lnTo>
                    <a:lnTo>
                      <a:pt x="21600" y="19636"/>
                    </a:lnTo>
                    <a:lnTo>
                      <a:pt x="21600" y="19145"/>
                    </a:lnTo>
                    <a:lnTo>
                      <a:pt x="21600" y="18605"/>
                    </a:lnTo>
                    <a:lnTo>
                      <a:pt x="21386" y="18115"/>
                    </a:lnTo>
                    <a:lnTo>
                      <a:pt x="21066" y="17525"/>
                    </a:lnTo>
                    <a:lnTo>
                      <a:pt x="20660" y="17108"/>
                    </a:lnTo>
                    <a:lnTo>
                      <a:pt x="20275" y="16740"/>
                    </a:lnTo>
                    <a:lnTo>
                      <a:pt x="20275" y="10628"/>
                    </a:lnTo>
                    <a:lnTo>
                      <a:pt x="20275" y="5695"/>
                    </a:lnTo>
                    <a:lnTo>
                      <a:pt x="20275" y="5105"/>
                    </a:lnTo>
                    <a:lnTo>
                      <a:pt x="20190" y="4492"/>
                    </a:lnTo>
                    <a:lnTo>
                      <a:pt x="19976" y="4075"/>
                    </a:lnTo>
                    <a:lnTo>
                      <a:pt x="19763" y="3485"/>
                    </a:lnTo>
                    <a:lnTo>
                      <a:pt x="19442" y="2995"/>
                    </a:lnTo>
                    <a:lnTo>
                      <a:pt x="19079" y="2455"/>
                    </a:lnTo>
                    <a:lnTo>
                      <a:pt x="18673" y="2086"/>
                    </a:lnTo>
                    <a:lnTo>
                      <a:pt x="18139" y="1620"/>
                    </a:lnTo>
                    <a:lnTo>
                      <a:pt x="17562" y="1325"/>
                    </a:lnTo>
                    <a:lnTo>
                      <a:pt x="16836" y="957"/>
                    </a:lnTo>
                    <a:lnTo>
                      <a:pt x="16045" y="589"/>
                    </a:lnTo>
                    <a:lnTo>
                      <a:pt x="15169" y="344"/>
                    </a:lnTo>
                    <a:lnTo>
                      <a:pt x="14272" y="245"/>
                    </a:lnTo>
                    <a:lnTo>
                      <a:pt x="13182" y="123"/>
                    </a:lnTo>
                    <a:lnTo>
                      <a:pt x="12028" y="0"/>
                    </a:lnTo>
                    <a:lnTo>
                      <a:pt x="10832" y="0"/>
                    </a:lnTo>
                    <a:lnTo>
                      <a:pt x="9572" y="0"/>
                    </a:lnTo>
                    <a:lnTo>
                      <a:pt x="8418" y="123"/>
                    </a:lnTo>
                    <a:lnTo>
                      <a:pt x="7328" y="245"/>
                    </a:lnTo>
                    <a:lnTo>
                      <a:pt x="6431" y="344"/>
                    </a:lnTo>
                    <a:lnTo>
                      <a:pt x="5555" y="589"/>
                    </a:lnTo>
                    <a:lnTo>
                      <a:pt x="4764" y="957"/>
                    </a:lnTo>
                    <a:lnTo>
                      <a:pt x="4038" y="1325"/>
                    </a:lnTo>
                    <a:lnTo>
                      <a:pt x="3461" y="1620"/>
                    </a:lnTo>
                    <a:lnTo>
                      <a:pt x="2927" y="2086"/>
                    </a:lnTo>
                    <a:lnTo>
                      <a:pt x="2521" y="2455"/>
                    </a:lnTo>
                    <a:lnTo>
                      <a:pt x="2158" y="2995"/>
                    </a:lnTo>
                    <a:lnTo>
                      <a:pt x="1837" y="3485"/>
                    </a:lnTo>
                    <a:lnTo>
                      <a:pt x="1624" y="4075"/>
                    </a:lnTo>
                    <a:lnTo>
                      <a:pt x="1410" y="4492"/>
                    </a:lnTo>
                    <a:lnTo>
                      <a:pt x="1303" y="5105"/>
                    </a:lnTo>
                    <a:lnTo>
                      <a:pt x="1303" y="5695"/>
                    </a:lnTo>
                    <a:lnTo>
                      <a:pt x="1303" y="10874"/>
                    </a:lnTo>
                    <a:lnTo>
                      <a:pt x="1303" y="16740"/>
                    </a:lnTo>
                    <a:lnTo>
                      <a:pt x="940" y="17108"/>
                    </a:lnTo>
                    <a:lnTo>
                      <a:pt x="534" y="17525"/>
                    </a:lnTo>
                    <a:lnTo>
                      <a:pt x="214" y="18115"/>
                    </a:lnTo>
                    <a:lnTo>
                      <a:pt x="0" y="18605"/>
                    </a:lnTo>
                    <a:lnTo>
                      <a:pt x="0" y="19145"/>
                    </a:lnTo>
                    <a:lnTo>
                      <a:pt x="0" y="19636"/>
                    </a:lnTo>
                    <a:lnTo>
                      <a:pt x="214" y="20225"/>
                    </a:lnTo>
                    <a:lnTo>
                      <a:pt x="427" y="20643"/>
                    </a:lnTo>
                    <a:lnTo>
                      <a:pt x="833" y="21011"/>
                    </a:lnTo>
                    <a:lnTo>
                      <a:pt x="1303" y="21379"/>
                    </a:lnTo>
                    <a:lnTo>
                      <a:pt x="1944" y="21477"/>
                    </a:lnTo>
                    <a:lnTo>
                      <a:pt x="2521" y="21477"/>
                    </a:lnTo>
                    <a:lnTo>
                      <a:pt x="3141" y="21379"/>
                    </a:lnTo>
                    <a:lnTo>
                      <a:pt x="3611" y="21011"/>
                    </a:lnTo>
                    <a:lnTo>
                      <a:pt x="4145" y="20520"/>
                    </a:lnTo>
                    <a:lnTo>
                      <a:pt x="4658" y="19857"/>
                    </a:lnTo>
                    <a:lnTo>
                      <a:pt x="4914" y="20225"/>
                    </a:lnTo>
                    <a:lnTo>
                      <a:pt x="5448" y="20520"/>
                    </a:lnTo>
                    <a:lnTo>
                      <a:pt x="6025" y="20765"/>
                    </a:lnTo>
                    <a:lnTo>
                      <a:pt x="6751" y="21134"/>
                    </a:lnTo>
                    <a:lnTo>
                      <a:pt x="7542" y="21379"/>
                    </a:lnTo>
                    <a:lnTo>
                      <a:pt x="8418" y="21477"/>
                    </a:lnTo>
                    <a:lnTo>
                      <a:pt x="9465" y="21600"/>
                    </a:lnTo>
                    <a:lnTo>
                      <a:pt x="10661" y="21600"/>
                    </a:lnTo>
                    <a:close/>
                  </a:path>
                  <a:path w="21600" h="21600" extrusionOk="0">
                    <a:moveTo>
                      <a:pt x="17049" y="19857"/>
                    </a:moveTo>
                    <a:lnTo>
                      <a:pt x="17049" y="19268"/>
                    </a:lnTo>
                    <a:lnTo>
                      <a:pt x="17049" y="18016"/>
                    </a:lnTo>
                    <a:lnTo>
                      <a:pt x="17049" y="16274"/>
                    </a:lnTo>
                    <a:lnTo>
                      <a:pt x="17049" y="14114"/>
                    </a:lnTo>
                    <a:lnTo>
                      <a:pt x="17049" y="11880"/>
                    </a:lnTo>
                    <a:lnTo>
                      <a:pt x="17049" y="9843"/>
                    </a:lnTo>
                    <a:lnTo>
                      <a:pt x="17049" y="8100"/>
                    </a:lnTo>
                    <a:lnTo>
                      <a:pt x="17049" y="7069"/>
                    </a:lnTo>
                    <a:lnTo>
                      <a:pt x="16942" y="6725"/>
                    </a:lnTo>
                    <a:lnTo>
                      <a:pt x="16836" y="6357"/>
                    </a:lnTo>
                    <a:lnTo>
                      <a:pt x="16686" y="6112"/>
                    </a:lnTo>
                    <a:lnTo>
                      <a:pt x="16472" y="5768"/>
                    </a:lnTo>
                    <a:lnTo>
                      <a:pt x="15746" y="5351"/>
                    </a:lnTo>
                    <a:lnTo>
                      <a:pt x="14849" y="4983"/>
                    </a:lnTo>
                    <a:lnTo>
                      <a:pt x="13951" y="4615"/>
                    </a:lnTo>
                    <a:lnTo>
                      <a:pt x="12862" y="4369"/>
                    </a:lnTo>
                    <a:lnTo>
                      <a:pt x="11879" y="4271"/>
                    </a:lnTo>
                    <a:lnTo>
                      <a:pt x="10832" y="4197"/>
                    </a:lnTo>
                    <a:lnTo>
                      <a:pt x="9828" y="4271"/>
                    </a:lnTo>
                    <a:lnTo>
                      <a:pt x="8845" y="4369"/>
                    </a:lnTo>
                    <a:lnTo>
                      <a:pt x="7734" y="4615"/>
                    </a:lnTo>
                    <a:lnTo>
                      <a:pt x="6751" y="4983"/>
                    </a:lnTo>
                    <a:lnTo>
                      <a:pt x="5961" y="5351"/>
                    </a:lnTo>
                    <a:lnTo>
                      <a:pt x="5234" y="5768"/>
                    </a:lnTo>
                    <a:lnTo>
                      <a:pt x="4914" y="6112"/>
                    </a:lnTo>
                    <a:lnTo>
                      <a:pt x="4764" y="6357"/>
                    </a:lnTo>
                    <a:lnTo>
                      <a:pt x="4658" y="6725"/>
                    </a:lnTo>
                    <a:lnTo>
                      <a:pt x="4658" y="7069"/>
                    </a:lnTo>
                    <a:lnTo>
                      <a:pt x="4658" y="8100"/>
                    </a:lnTo>
                    <a:lnTo>
                      <a:pt x="4658" y="9843"/>
                    </a:lnTo>
                    <a:lnTo>
                      <a:pt x="4658" y="11880"/>
                    </a:lnTo>
                    <a:lnTo>
                      <a:pt x="4658" y="14114"/>
                    </a:lnTo>
                    <a:lnTo>
                      <a:pt x="4658" y="16274"/>
                    </a:lnTo>
                    <a:lnTo>
                      <a:pt x="4658" y="18016"/>
                    </a:lnTo>
                    <a:lnTo>
                      <a:pt x="4658" y="19268"/>
                    </a:lnTo>
                    <a:lnTo>
                      <a:pt x="4658" y="19857"/>
                    </a:lnTo>
                  </a:path>
                </a:pathLst>
              </a:cu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B050"/>
                  </a:solidFill>
                  <a:latin typeface="+mn-lt"/>
                </a:endParaRPr>
              </a:p>
            </p:txBody>
          </p:sp>
          <p:sp>
            <p:nvSpPr>
              <p:cNvPr id="6291" name="chair3"/>
              <p:cNvSpPr>
                <a:spLocks noEditPoints="1" noChangeArrowheads="1"/>
              </p:cNvSpPr>
              <p:nvPr/>
            </p:nvSpPr>
            <p:spPr bwMode="auto">
              <a:xfrm>
                <a:off x="2112" y="486"/>
                <a:ext cx="336" cy="282"/>
              </a:xfrm>
              <a:custGeom>
                <a:avLst/>
                <a:gdLst>
                  <a:gd name="T0" fmla="*/ 10800 w 21600"/>
                  <a:gd name="T1" fmla="*/ 0 h 21600"/>
                  <a:gd name="T2" fmla="*/ 20275 w 21600"/>
                  <a:gd name="T3" fmla="*/ 10800 h 21600"/>
                  <a:gd name="T4" fmla="*/ 10800 w 21600"/>
                  <a:gd name="T5" fmla="*/ 21600 h 21600"/>
                  <a:gd name="T6" fmla="*/ 1303 w 21600"/>
                  <a:gd name="T7" fmla="*/ 10800 h 21600"/>
                  <a:gd name="T8" fmla="*/ 4828 w 21600"/>
                  <a:gd name="T9" fmla="*/ 6639 h 21600"/>
                  <a:gd name="T10" fmla="*/ 16846 w 21600"/>
                  <a:gd name="T11" fmla="*/ 1964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0661" y="21600"/>
                    </a:moveTo>
                    <a:lnTo>
                      <a:pt x="11964" y="21600"/>
                    </a:lnTo>
                    <a:lnTo>
                      <a:pt x="12969" y="21477"/>
                    </a:lnTo>
                    <a:lnTo>
                      <a:pt x="13951" y="21379"/>
                    </a:lnTo>
                    <a:lnTo>
                      <a:pt x="14742" y="21134"/>
                    </a:lnTo>
                    <a:lnTo>
                      <a:pt x="15575" y="20765"/>
                    </a:lnTo>
                    <a:lnTo>
                      <a:pt x="16152" y="20520"/>
                    </a:lnTo>
                    <a:lnTo>
                      <a:pt x="16579" y="20225"/>
                    </a:lnTo>
                    <a:lnTo>
                      <a:pt x="16942" y="19857"/>
                    </a:lnTo>
                    <a:lnTo>
                      <a:pt x="17455" y="20520"/>
                    </a:lnTo>
                    <a:lnTo>
                      <a:pt x="17989" y="21011"/>
                    </a:lnTo>
                    <a:lnTo>
                      <a:pt x="18459" y="21379"/>
                    </a:lnTo>
                    <a:lnTo>
                      <a:pt x="19079" y="21477"/>
                    </a:lnTo>
                    <a:lnTo>
                      <a:pt x="19656" y="21477"/>
                    </a:lnTo>
                    <a:lnTo>
                      <a:pt x="20275" y="21379"/>
                    </a:lnTo>
                    <a:lnTo>
                      <a:pt x="20660" y="21011"/>
                    </a:lnTo>
                    <a:lnTo>
                      <a:pt x="21173" y="20643"/>
                    </a:lnTo>
                    <a:lnTo>
                      <a:pt x="21386" y="20225"/>
                    </a:lnTo>
                    <a:lnTo>
                      <a:pt x="21600" y="19636"/>
                    </a:lnTo>
                    <a:lnTo>
                      <a:pt x="21600" y="19145"/>
                    </a:lnTo>
                    <a:lnTo>
                      <a:pt x="21600" y="18605"/>
                    </a:lnTo>
                    <a:lnTo>
                      <a:pt x="21386" y="18115"/>
                    </a:lnTo>
                    <a:lnTo>
                      <a:pt x="21066" y="17525"/>
                    </a:lnTo>
                    <a:lnTo>
                      <a:pt x="20660" y="17108"/>
                    </a:lnTo>
                    <a:lnTo>
                      <a:pt x="20275" y="16740"/>
                    </a:lnTo>
                    <a:lnTo>
                      <a:pt x="20275" y="10628"/>
                    </a:lnTo>
                    <a:lnTo>
                      <a:pt x="20275" y="5695"/>
                    </a:lnTo>
                    <a:lnTo>
                      <a:pt x="20275" y="5105"/>
                    </a:lnTo>
                    <a:lnTo>
                      <a:pt x="20190" y="4492"/>
                    </a:lnTo>
                    <a:lnTo>
                      <a:pt x="19976" y="4075"/>
                    </a:lnTo>
                    <a:lnTo>
                      <a:pt x="19763" y="3485"/>
                    </a:lnTo>
                    <a:lnTo>
                      <a:pt x="19442" y="2995"/>
                    </a:lnTo>
                    <a:lnTo>
                      <a:pt x="19079" y="2455"/>
                    </a:lnTo>
                    <a:lnTo>
                      <a:pt x="18673" y="2086"/>
                    </a:lnTo>
                    <a:lnTo>
                      <a:pt x="18139" y="1620"/>
                    </a:lnTo>
                    <a:lnTo>
                      <a:pt x="17562" y="1325"/>
                    </a:lnTo>
                    <a:lnTo>
                      <a:pt x="16836" y="957"/>
                    </a:lnTo>
                    <a:lnTo>
                      <a:pt x="16045" y="589"/>
                    </a:lnTo>
                    <a:lnTo>
                      <a:pt x="15169" y="344"/>
                    </a:lnTo>
                    <a:lnTo>
                      <a:pt x="14272" y="245"/>
                    </a:lnTo>
                    <a:lnTo>
                      <a:pt x="13182" y="123"/>
                    </a:lnTo>
                    <a:lnTo>
                      <a:pt x="12028" y="0"/>
                    </a:lnTo>
                    <a:lnTo>
                      <a:pt x="10832" y="0"/>
                    </a:lnTo>
                    <a:lnTo>
                      <a:pt x="9572" y="0"/>
                    </a:lnTo>
                    <a:lnTo>
                      <a:pt x="8418" y="123"/>
                    </a:lnTo>
                    <a:lnTo>
                      <a:pt x="7328" y="245"/>
                    </a:lnTo>
                    <a:lnTo>
                      <a:pt x="6431" y="344"/>
                    </a:lnTo>
                    <a:lnTo>
                      <a:pt x="5555" y="589"/>
                    </a:lnTo>
                    <a:lnTo>
                      <a:pt x="4764" y="957"/>
                    </a:lnTo>
                    <a:lnTo>
                      <a:pt x="4038" y="1325"/>
                    </a:lnTo>
                    <a:lnTo>
                      <a:pt x="3461" y="1620"/>
                    </a:lnTo>
                    <a:lnTo>
                      <a:pt x="2927" y="2086"/>
                    </a:lnTo>
                    <a:lnTo>
                      <a:pt x="2521" y="2455"/>
                    </a:lnTo>
                    <a:lnTo>
                      <a:pt x="2158" y="2995"/>
                    </a:lnTo>
                    <a:lnTo>
                      <a:pt x="1837" y="3485"/>
                    </a:lnTo>
                    <a:lnTo>
                      <a:pt x="1624" y="4075"/>
                    </a:lnTo>
                    <a:lnTo>
                      <a:pt x="1410" y="4492"/>
                    </a:lnTo>
                    <a:lnTo>
                      <a:pt x="1303" y="5105"/>
                    </a:lnTo>
                    <a:lnTo>
                      <a:pt x="1303" y="5695"/>
                    </a:lnTo>
                    <a:lnTo>
                      <a:pt x="1303" y="10874"/>
                    </a:lnTo>
                    <a:lnTo>
                      <a:pt x="1303" y="16740"/>
                    </a:lnTo>
                    <a:lnTo>
                      <a:pt x="940" y="17108"/>
                    </a:lnTo>
                    <a:lnTo>
                      <a:pt x="534" y="17525"/>
                    </a:lnTo>
                    <a:lnTo>
                      <a:pt x="214" y="18115"/>
                    </a:lnTo>
                    <a:lnTo>
                      <a:pt x="0" y="18605"/>
                    </a:lnTo>
                    <a:lnTo>
                      <a:pt x="0" y="19145"/>
                    </a:lnTo>
                    <a:lnTo>
                      <a:pt x="0" y="19636"/>
                    </a:lnTo>
                    <a:lnTo>
                      <a:pt x="214" y="20225"/>
                    </a:lnTo>
                    <a:lnTo>
                      <a:pt x="427" y="20643"/>
                    </a:lnTo>
                    <a:lnTo>
                      <a:pt x="833" y="21011"/>
                    </a:lnTo>
                    <a:lnTo>
                      <a:pt x="1303" y="21379"/>
                    </a:lnTo>
                    <a:lnTo>
                      <a:pt x="1944" y="21477"/>
                    </a:lnTo>
                    <a:lnTo>
                      <a:pt x="2521" y="21477"/>
                    </a:lnTo>
                    <a:lnTo>
                      <a:pt x="3141" y="21379"/>
                    </a:lnTo>
                    <a:lnTo>
                      <a:pt x="3611" y="21011"/>
                    </a:lnTo>
                    <a:lnTo>
                      <a:pt x="4145" y="20520"/>
                    </a:lnTo>
                    <a:lnTo>
                      <a:pt x="4658" y="19857"/>
                    </a:lnTo>
                    <a:lnTo>
                      <a:pt x="4914" y="20225"/>
                    </a:lnTo>
                    <a:lnTo>
                      <a:pt x="5448" y="20520"/>
                    </a:lnTo>
                    <a:lnTo>
                      <a:pt x="6025" y="20765"/>
                    </a:lnTo>
                    <a:lnTo>
                      <a:pt x="6751" y="21134"/>
                    </a:lnTo>
                    <a:lnTo>
                      <a:pt x="7542" y="21379"/>
                    </a:lnTo>
                    <a:lnTo>
                      <a:pt x="8418" y="21477"/>
                    </a:lnTo>
                    <a:lnTo>
                      <a:pt x="9465" y="21600"/>
                    </a:lnTo>
                    <a:lnTo>
                      <a:pt x="10661" y="21600"/>
                    </a:lnTo>
                    <a:close/>
                  </a:path>
                  <a:path w="21600" h="21600" extrusionOk="0">
                    <a:moveTo>
                      <a:pt x="17049" y="19857"/>
                    </a:moveTo>
                    <a:lnTo>
                      <a:pt x="17049" y="19268"/>
                    </a:lnTo>
                    <a:lnTo>
                      <a:pt x="17049" y="18016"/>
                    </a:lnTo>
                    <a:lnTo>
                      <a:pt x="17049" y="16274"/>
                    </a:lnTo>
                    <a:lnTo>
                      <a:pt x="17049" y="14114"/>
                    </a:lnTo>
                    <a:lnTo>
                      <a:pt x="17049" y="11880"/>
                    </a:lnTo>
                    <a:lnTo>
                      <a:pt x="17049" y="9843"/>
                    </a:lnTo>
                    <a:lnTo>
                      <a:pt x="17049" y="8100"/>
                    </a:lnTo>
                    <a:lnTo>
                      <a:pt x="17049" y="7069"/>
                    </a:lnTo>
                    <a:lnTo>
                      <a:pt x="16942" y="6725"/>
                    </a:lnTo>
                    <a:lnTo>
                      <a:pt x="16836" y="6357"/>
                    </a:lnTo>
                    <a:lnTo>
                      <a:pt x="16686" y="6112"/>
                    </a:lnTo>
                    <a:lnTo>
                      <a:pt x="16472" y="5768"/>
                    </a:lnTo>
                    <a:lnTo>
                      <a:pt x="15746" y="5351"/>
                    </a:lnTo>
                    <a:lnTo>
                      <a:pt x="14849" y="4983"/>
                    </a:lnTo>
                    <a:lnTo>
                      <a:pt x="13951" y="4615"/>
                    </a:lnTo>
                    <a:lnTo>
                      <a:pt x="12862" y="4369"/>
                    </a:lnTo>
                    <a:lnTo>
                      <a:pt x="11879" y="4271"/>
                    </a:lnTo>
                    <a:lnTo>
                      <a:pt x="10832" y="4197"/>
                    </a:lnTo>
                    <a:lnTo>
                      <a:pt x="9828" y="4271"/>
                    </a:lnTo>
                    <a:lnTo>
                      <a:pt x="8845" y="4369"/>
                    </a:lnTo>
                    <a:lnTo>
                      <a:pt x="7734" y="4615"/>
                    </a:lnTo>
                    <a:lnTo>
                      <a:pt x="6751" y="4983"/>
                    </a:lnTo>
                    <a:lnTo>
                      <a:pt x="5961" y="5351"/>
                    </a:lnTo>
                    <a:lnTo>
                      <a:pt x="5234" y="5768"/>
                    </a:lnTo>
                    <a:lnTo>
                      <a:pt x="4914" y="6112"/>
                    </a:lnTo>
                    <a:lnTo>
                      <a:pt x="4764" y="6357"/>
                    </a:lnTo>
                    <a:lnTo>
                      <a:pt x="4658" y="6725"/>
                    </a:lnTo>
                    <a:lnTo>
                      <a:pt x="4658" y="7069"/>
                    </a:lnTo>
                    <a:lnTo>
                      <a:pt x="4658" y="8100"/>
                    </a:lnTo>
                    <a:lnTo>
                      <a:pt x="4658" y="9843"/>
                    </a:lnTo>
                    <a:lnTo>
                      <a:pt x="4658" y="11880"/>
                    </a:lnTo>
                    <a:lnTo>
                      <a:pt x="4658" y="14114"/>
                    </a:lnTo>
                    <a:lnTo>
                      <a:pt x="4658" y="16274"/>
                    </a:lnTo>
                    <a:lnTo>
                      <a:pt x="4658" y="18016"/>
                    </a:lnTo>
                    <a:lnTo>
                      <a:pt x="4658" y="19268"/>
                    </a:lnTo>
                    <a:lnTo>
                      <a:pt x="4658" y="19857"/>
                    </a:lnTo>
                  </a:path>
                </a:pathLst>
              </a:cu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B050"/>
                  </a:solidFill>
                  <a:latin typeface="+mn-lt"/>
                </a:endParaRPr>
              </a:p>
            </p:txBody>
          </p:sp>
          <p:sp>
            <p:nvSpPr>
              <p:cNvPr id="6292" name="chair3"/>
              <p:cNvSpPr>
                <a:spLocks noEditPoints="1" noChangeArrowheads="1"/>
              </p:cNvSpPr>
              <p:nvPr/>
            </p:nvSpPr>
            <p:spPr bwMode="auto">
              <a:xfrm>
                <a:off x="2448" y="480"/>
                <a:ext cx="336" cy="282"/>
              </a:xfrm>
              <a:custGeom>
                <a:avLst/>
                <a:gdLst>
                  <a:gd name="T0" fmla="*/ 10800 w 21600"/>
                  <a:gd name="T1" fmla="*/ 0 h 21600"/>
                  <a:gd name="T2" fmla="*/ 20275 w 21600"/>
                  <a:gd name="T3" fmla="*/ 10800 h 21600"/>
                  <a:gd name="T4" fmla="*/ 10800 w 21600"/>
                  <a:gd name="T5" fmla="*/ 21600 h 21600"/>
                  <a:gd name="T6" fmla="*/ 1303 w 21600"/>
                  <a:gd name="T7" fmla="*/ 10800 h 21600"/>
                  <a:gd name="T8" fmla="*/ 4828 w 21600"/>
                  <a:gd name="T9" fmla="*/ 6639 h 21600"/>
                  <a:gd name="T10" fmla="*/ 16846 w 21600"/>
                  <a:gd name="T11" fmla="*/ 1964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0661" y="21600"/>
                    </a:moveTo>
                    <a:lnTo>
                      <a:pt x="11964" y="21600"/>
                    </a:lnTo>
                    <a:lnTo>
                      <a:pt x="12969" y="21477"/>
                    </a:lnTo>
                    <a:lnTo>
                      <a:pt x="13951" y="21379"/>
                    </a:lnTo>
                    <a:lnTo>
                      <a:pt x="14742" y="21134"/>
                    </a:lnTo>
                    <a:lnTo>
                      <a:pt x="15575" y="20765"/>
                    </a:lnTo>
                    <a:lnTo>
                      <a:pt x="16152" y="20520"/>
                    </a:lnTo>
                    <a:lnTo>
                      <a:pt x="16579" y="20225"/>
                    </a:lnTo>
                    <a:lnTo>
                      <a:pt x="16942" y="19857"/>
                    </a:lnTo>
                    <a:lnTo>
                      <a:pt x="17455" y="20520"/>
                    </a:lnTo>
                    <a:lnTo>
                      <a:pt x="17989" y="21011"/>
                    </a:lnTo>
                    <a:lnTo>
                      <a:pt x="18459" y="21379"/>
                    </a:lnTo>
                    <a:lnTo>
                      <a:pt x="19079" y="21477"/>
                    </a:lnTo>
                    <a:lnTo>
                      <a:pt x="19656" y="21477"/>
                    </a:lnTo>
                    <a:lnTo>
                      <a:pt x="20275" y="21379"/>
                    </a:lnTo>
                    <a:lnTo>
                      <a:pt x="20660" y="21011"/>
                    </a:lnTo>
                    <a:lnTo>
                      <a:pt x="21173" y="20643"/>
                    </a:lnTo>
                    <a:lnTo>
                      <a:pt x="21386" y="20225"/>
                    </a:lnTo>
                    <a:lnTo>
                      <a:pt x="21600" y="19636"/>
                    </a:lnTo>
                    <a:lnTo>
                      <a:pt x="21600" y="19145"/>
                    </a:lnTo>
                    <a:lnTo>
                      <a:pt x="21600" y="18605"/>
                    </a:lnTo>
                    <a:lnTo>
                      <a:pt x="21386" y="18115"/>
                    </a:lnTo>
                    <a:lnTo>
                      <a:pt x="21066" y="17525"/>
                    </a:lnTo>
                    <a:lnTo>
                      <a:pt x="20660" y="17108"/>
                    </a:lnTo>
                    <a:lnTo>
                      <a:pt x="20275" y="16740"/>
                    </a:lnTo>
                    <a:lnTo>
                      <a:pt x="20275" y="10628"/>
                    </a:lnTo>
                    <a:lnTo>
                      <a:pt x="20275" y="5695"/>
                    </a:lnTo>
                    <a:lnTo>
                      <a:pt x="20275" y="5105"/>
                    </a:lnTo>
                    <a:lnTo>
                      <a:pt x="20190" y="4492"/>
                    </a:lnTo>
                    <a:lnTo>
                      <a:pt x="19976" y="4075"/>
                    </a:lnTo>
                    <a:lnTo>
                      <a:pt x="19763" y="3485"/>
                    </a:lnTo>
                    <a:lnTo>
                      <a:pt x="19442" y="2995"/>
                    </a:lnTo>
                    <a:lnTo>
                      <a:pt x="19079" y="2455"/>
                    </a:lnTo>
                    <a:lnTo>
                      <a:pt x="18673" y="2086"/>
                    </a:lnTo>
                    <a:lnTo>
                      <a:pt x="18139" y="1620"/>
                    </a:lnTo>
                    <a:lnTo>
                      <a:pt x="17562" y="1325"/>
                    </a:lnTo>
                    <a:lnTo>
                      <a:pt x="16836" y="957"/>
                    </a:lnTo>
                    <a:lnTo>
                      <a:pt x="16045" y="589"/>
                    </a:lnTo>
                    <a:lnTo>
                      <a:pt x="15169" y="344"/>
                    </a:lnTo>
                    <a:lnTo>
                      <a:pt x="14272" y="245"/>
                    </a:lnTo>
                    <a:lnTo>
                      <a:pt x="13182" y="123"/>
                    </a:lnTo>
                    <a:lnTo>
                      <a:pt x="12028" y="0"/>
                    </a:lnTo>
                    <a:lnTo>
                      <a:pt x="10832" y="0"/>
                    </a:lnTo>
                    <a:lnTo>
                      <a:pt x="9572" y="0"/>
                    </a:lnTo>
                    <a:lnTo>
                      <a:pt x="8418" y="123"/>
                    </a:lnTo>
                    <a:lnTo>
                      <a:pt x="7328" y="245"/>
                    </a:lnTo>
                    <a:lnTo>
                      <a:pt x="6431" y="344"/>
                    </a:lnTo>
                    <a:lnTo>
                      <a:pt x="5555" y="589"/>
                    </a:lnTo>
                    <a:lnTo>
                      <a:pt x="4764" y="957"/>
                    </a:lnTo>
                    <a:lnTo>
                      <a:pt x="4038" y="1325"/>
                    </a:lnTo>
                    <a:lnTo>
                      <a:pt x="3461" y="1620"/>
                    </a:lnTo>
                    <a:lnTo>
                      <a:pt x="2927" y="2086"/>
                    </a:lnTo>
                    <a:lnTo>
                      <a:pt x="2521" y="2455"/>
                    </a:lnTo>
                    <a:lnTo>
                      <a:pt x="2158" y="2995"/>
                    </a:lnTo>
                    <a:lnTo>
                      <a:pt x="1837" y="3485"/>
                    </a:lnTo>
                    <a:lnTo>
                      <a:pt x="1624" y="4075"/>
                    </a:lnTo>
                    <a:lnTo>
                      <a:pt x="1410" y="4492"/>
                    </a:lnTo>
                    <a:lnTo>
                      <a:pt x="1303" y="5105"/>
                    </a:lnTo>
                    <a:lnTo>
                      <a:pt x="1303" y="5695"/>
                    </a:lnTo>
                    <a:lnTo>
                      <a:pt x="1303" y="10874"/>
                    </a:lnTo>
                    <a:lnTo>
                      <a:pt x="1303" y="16740"/>
                    </a:lnTo>
                    <a:lnTo>
                      <a:pt x="940" y="17108"/>
                    </a:lnTo>
                    <a:lnTo>
                      <a:pt x="534" y="17525"/>
                    </a:lnTo>
                    <a:lnTo>
                      <a:pt x="214" y="18115"/>
                    </a:lnTo>
                    <a:lnTo>
                      <a:pt x="0" y="18605"/>
                    </a:lnTo>
                    <a:lnTo>
                      <a:pt x="0" y="19145"/>
                    </a:lnTo>
                    <a:lnTo>
                      <a:pt x="0" y="19636"/>
                    </a:lnTo>
                    <a:lnTo>
                      <a:pt x="214" y="20225"/>
                    </a:lnTo>
                    <a:lnTo>
                      <a:pt x="427" y="20643"/>
                    </a:lnTo>
                    <a:lnTo>
                      <a:pt x="833" y="21011"/>
                    </a:lnTo>
                    <a:lnTo>
                      <a:pt x="1303" y="21379"/>
                    </a:lnTo>
                    <a:lnTo>
                      <a:pt x="1944" y="21477"/>
                    </a:lnTo>
                    <a:lnTo>
                      <a:pt x="2521" y="21477"/>
                    </a:lnTo>
                    <a:lnTo>
                      <a:pt x="3141" y="21379"/>
                    </a:lnTo>
                    <a:lnTo>
                      <a:pt x="3611" y="21011"/>
                    </a:lnTo>
                    <a:lnTo>
                      <a:pt x="4145" y="20520"/>
                    </a:lnTo>
                    <a:lnTo>
                      <a:pt x="4658" y="19857"/>
                    </a:lnTo>
                    <a:lnTo>
                      <a:pt x="4914" y="20225"/>
                    </a:lnTo>
                    <a:lnTo>
                      <a:pt x="5448" y="20520"/>
                    </a:lnTo>
                    <a:lnTo>
                      <a:pt x="6025" y="20765"/>
                    </a:lnTo>
                    <a:lnTo>
                      <a:pt x="6751" y="21134"/>
                    </a:lnTo>
                    <a:lnTo>
                      <a:pt x="7542" y="21379"/>
                    </a:lnTo>
                    <a:lnTo>
                      <a:pt x="8418" y="21477"/>
                    </a:lnTo>
                    <a:lnTo>
                      <a:pt x="9465" y="21600"/>
                    </a:lnTo>
                    <a:lnTo>
                      <a:pt x="10661" y="21600"/>
                    </a:lnTo>
                    <a:close/>
                  </a:path>
                  <a:path w="21600" h="21600" extrusionOk="0">
                    <a:moveTo>
                      <a:pt x="17049" y="19857"/>
                    </a:moveTo>
                    <a:lnTo>
                      <a:pt x="17049" y="19268"/>
                    </a:lnTo>
                    <a:lnTo>
                      <a:pt x="17049" y="18016"/>
                    </a:lnTo>
                    <a:lnTo>
                      <a:pt x="17049" y="16274"/>
                    </a:lnTo>
                    <a:lnTo>
                      <a:pt x="17049" y="14114"/>
                    </a:lnTo>
                    <a:lnTo>
                      <a:pt x="17049" y="11880"/>
                    </a:lnTo>
                    <a:lnTo>
                      <a:pt x="17049" y="9843"/>
                    </a:lnTo>
                    <a:lnTo>
                      <a:pt x="17049" y="8100"/>
                    </a:lnTo>
                    <a:lnTo>
                      <a:pt x="17049" y="7069"/>
                    </a:lnTo>
                    <a:lnTo>
                      <a:pt x="16942" y="6725"/>
                    </a:lnTo>
                    <a:lnTo>
                      <a:pt x="16836" y="6357"/>
                    </a:lnTo>
                    <a:lnTo>
                      <a:pt x="16686" y="6112"/>
                    </a:lnTo>
                    <a:lnTo>
                      <a:pt x="16472" y="5768"/>
                    </a:lnTo>
                    <a:lnTo>
                      <a:pt x="15746" y="5351"/>
                    </a:lnTo>
                    <a:lnTo>
                      <a:pt x="14849" y="4983"/>
                    </a:lnTo>
                    <a:lnTo>
                      <a:pt x="13951" y="4615"/>
                    </a:lnTo>
                    <a:lnTo>
                      <a:pt x="12862" y="4369"/>
                    </a:lnTo>
                    <a:lnTo>
                      <a:pt x="11879" y="4271"/>
                    </a:lnTo>
                    <a:lnTo>
                      <a:pt x="10832" y="4197"/>
                    </a:lnTo>
                    <a:lnTo>
                      <a:pt x="9828" y="4271"/>
                    </a:lnTo>
                    <a:lnTo>
                      <a:pt x="8845" y="4369"/>
                    </a:lnTo>
                    <a:lnTo>
                      <a:pt x="7734" y="4615"/>
                    </a:lnTo>
                    <a:lnTo>
                      <a:pt x="6751" y="4983"/>
                    </a:lnTo>
                    <a:lnTo>
                      <a:pt x="5961" y="5351"/>
                    </a:lnTo>
                    <a:lnTo>
                      <a:pt x="5234" y="5768"/>
                    </a:lnTo>
                    <a:lnTo>
                      <a:pt x="4914" y="6112"/>
                    </a:lnTo>
                    <a:lnTo>
                      <a:pt x="4764" y="6357"/>
                    </a:lnTo>
                    <a:lnTo>
                      <a:pt x="4658" y="6725"/>
                    </a:lnTo>
                    <a:lnTo>
                      <a:pt x="4658" y="7069"/>
                    </a:lnTo>
                    <a:lnTo>
                      <a:pt x="4658" y="8100"/>
                    </a:lnTo>
                    <a:lnTo>
                      <a:pt x="4658" y="9843"/>
                    </a:lnTo>
                    <a:lnTo>
                      <a:pt x="4658" y="11880"/>
                    </a:lnTo>
                    <a:lnTo>
                      <a:pt x="4658" y="14114"/>
                    </a:lnTo>
                    <a:lnTo>
                      <a:pt x="4658" y="16274"/>
                    </a:lnTo>
                    <a:lnTo>
                      <a:pt x="4658" y="18016"/>
                    </a:lnTo>
                    <a:lnTo>
                      <a:pt x="4658" y="19268"/>
                    </a:lnTo>
                    <a:lnTo>
                      <a:pt x="4658" y="19857"/>
                    </a:lnTo>
                  </a:path>
                </a:pathLst>
              </a:cu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B050"/>
                  </a:solidFill>
                  <a:latin typeface="+mn-lt"/>
                </a:endParaRPr>
              </a:p>
            </p:txBody>
          </p:sp>
          <p:sp>
            <p:nvSpPr>
              <p:cNvPr id="6293" name="chair3"/>
              <p:cNvSpPr>
                <a:spLocks noEditPoints="1" noChangeArrowheads="1"/>
              </p:cNvSpPr>
              <p:nvPr/>
            </p:nvSpPr>
            <p:spPr bwMode="auto">
              <a:xfrm>
                <a:off x="2784" y="480"/>
                <a:ext cx="336" cy="282"/>
              </a:xfrm>
              <a:custGeom>
                <a:avLst/>
                <a:gdLst>
                  <a:gd name="T0" fmla="*/ 10800 w 21600"/>
                  <a:gd name="T1" fmla="*/ 0 h 21600"/>
                  <a:gd name="T2" fmla="*/ 20275 w 21600"/>
                  <a:gd name="T3" fmla="*/ 10800 h 21600"/>
                  <a:gd name="T4" fmla="*/ 10800 w 21600"/>
                  <a:gd name="T5" fmla="*/ 21600 h 21600"/>
                  <a:gd name="T6" fmla="*/ 1303 w 21600"/>
                  <a:gd name="T7" fmla="*/ 10800 h 21600"/>
                  <a:gd name="T8" fmla="*/ 4828 w 21600"/>
                  <a:gd name="T9" fmla="*/ 6639 h 21600"/>
                  <a:gd name="T10" fmla="*/ 16846 w 21600"/>
                  <a:gd name="T11" fmla="*/ 1964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0661" y="21600"/>
                    </a:moveTo>
                    <a:lnTo>
                      <a:pt x="11964" y="21600"/>
                    </a:lnTo>
                    <a:lnTo>
                      <a:pt x="12969" y="21477"/>
                    </a:lnTo>
                    <a:lnTo>
                      <a:pt x="13951" y="21379"/>
                    </a:lnTo>
                    <a:lnTo>
                      <a:pt x="14742" y="21134"/>
                    </a:lnTo>
                    <a:lnTo>
                      <a:pt x="15575" y="20765"/>
                    </a:lnTo>
                    <a:lnTo>
                      <a:pt x="16152" y="20520"/>
                    </a:lnTo>
                    <a:lnTo>
                      <a:pt x="16579" y="20225"/>
                    </a:lnTo>
                    <a:lnTo>
                      <a:pt x="16942" y="19857"/>
                    </a:lnTo>
                    <a:lnTo>
                      <a:pt x="17455" y="20520"/>
                    </a:lnTo>
                    <a:lnTo>
                      <a:pt x="17989" y="21011"/>
                    </a:lnTo>
                    <a:lnTo>
                      <a:pt x="18459" y="21379"/>
                    </a:lnTo>
                    <a:lnTo>
                      <a:pt x="19079" y="21477"/>
                    </a:lnTo>
                    <a:lnTo>
                      <a:pt x="19656" y="21477"/>
                    </a:lnTo>
                    <a:lnTo>
                      <a:pt x="20275" y="21379"/>
                    </a:lnTo>
                    <a:lnTo>
                      <a:pt x="20660" y="21011"/>
                    </a:lnTo>
                    <a:lnTo>
                      <a:pt x="21173" y="20643"/>
                    </a:lnTo>
                    <a:lnTo>
                      <a:pt x="21386" y="20225"/>
                    </a:lnTo>
                    <a:lnTo>
                      <a:pt x="21600" y="19636"/>
                    </a:lnTo>
                    <a:lnTo>
                      <a:pt x="21600" y="19145"/>
                    </a:lnTo>
                    <a:lnTo>
                      <a:pt x="21600" y="18605"/>
                    </a:lnTo>
                    <a:lnTo>
                      <a:pt x="21386" y="18115"/>
                    </a:lnTo>
                    <a:lnTo>
                      <a:pt x="21066" y="17525"/>
                    </a:lnTo>
                    <a:lnTo>
                      <a:pt x="20660" y="17108"/>
                    </a:lnTo>
                    <a:lnTo>
                      <a:pt x="20275" y="16740"/>
                    </a:lnTo>
                    <a:lnTo>
                      <a:pt x="20275" y="10628"/>
                    </a:lnTo>
                    <a:lnTo>
                      <a:pt x="20275" y="5695"/>
                    </a:lnTo>
                    <a:lnTo>
                      <a:pt x="20275" y="5105"/>
                    </a:lnTo>
                    <a:lnTo>
                      <a:pt x="20190" y="4492"/>
                    </a:lnTo>
                    <a:lnTo>
                      <a:pt x="19976" y="4075"/>
                    </a:lnTo>
                    <a:lnTo>
                      <a:pt x="19763" y="3485"/>
                    </a:lnTo>
                    <a:lnTo>
                      <a:pt x="19442" y="2995"/>
                    </a:lnTo>
                    <a:lnTo>
                      <a:pt x="19079" y="2455"/>
                    </a:lnTo>
                    <a:lnTo>
                      <a:pt x="18673" y="2086"/>
                    </a:lnTo>
                    <a:lnTo>
                      <a:pt x="18139" y="1620"/>
                    </a:lnTo>
                    <a:lnTo>
                      <a:pt x="17562" y="1325"/>
                    </a:lnTo>
                    <a:lnTo>
                      <a:pt x="16836" y="957"/>
                    </a:lnTo>
                    <a:lnTo>
                      <a:pt x="16045" y="589"/>
                    </a:lnTo>
                    <a:lnTo>
                      <a:pt x="15169" y="344"/>
                    </a:lnTo>
                    <a:lnTo>
                      <a:pt x="14272" y="245"/>
                    </a:lnTo>
                    <a:lnTo>
                      <a:pt x="13182" y="123"/>
                    </a:lnTo>
                    <a:lnTo>
                      <a:pt x="12028" y="0"/>
                    </a:lnTo>
                    <a:lnTo>
                      <a:pt x="10832" y="0"/>
                    </a:lnTo>
                    <a:lnTo>
                      <a:pt x="9572" y="0"/>
                    </a:lnTo>
                    <a:lnTo>
                      <a:pt x="8418" y="123"/>
                    </a:lnTo>
                    <a:lnTo>
                      <a:pt x="7328" y="245"/>
                    </a:lnTo>
                    <a:lnTo>
                      <a:pt x="6431" y="344"/>
                    </a:lnTo>
                    <a:lnTo>
                      <a:pt x="5555" y="589"/>
                    </a:lnTo>
                    <a:lnTo>
                      <a:pt x="4764" y="957"/>
                    </a:lnTo>
                    <a:lnTo>
                      <a:pt x="4038" y="1325"/>
                    </a:lnTo>
                    <a:lnTo>
                      <a:pt x="3461" y="1620"/>
                    </a:lnTo>
                    <a:lnTo>
                      <a:pt x="2927" y="2086"/>
                    </a:lnTo>
                    <a:lnTo>
                      <a:pt x="2521" y="2455"/>
                    </a:lnTo>
                    <a:lnTo>
                      <a:pt x="2158" y="2995"/>
                    </a:lnTo>
                    <a:lnTo>
                      <a:pt x="1837" y="3485"/>
                    </a:lnTo>
                    <a:lnTo>
                      <a:pt x="1624" y="4075"/>
                    </a:lnTo>
                    <a:lnTo>
                      <a:pt x="1410" y="4492"/>
                    </a:lnTo>
                    <a:lnTo>
                      <a:pt x="1303" y="5105"/>
                    </a:lnTo>
                    <a:lnTo>
                      <a:pt x="1303" y="5695"/>
                    </a:lnTo>
                    <a:lnTo>
                      <a:pt x="1303" y="10874"/>
                    </a:lnTo>
                    <a:lnTo>
                      <a:pt x="1303" y="16740"/>
                    </a:lnTo>
                    <a:lnTo>
                      <a:pt x="940" y="17108"/>
                    </a:lnTo>
                    <a:lnTo>
                      <a:pt x="534" y="17525"/>
                    </a:lnTo>
                    <a:lnTo>
                      <a:pt x="214" y="18115"/>
                    </a:lnTo>
                    <a:lnTo>
                      <a:pt x="0" y="18605"/>
                    </a:lnTo>
                    <a:lnTo>
                      <a:pt x="0" y="19145"/>
                    </a:lnTo>
                    <a:lnTo>
                      <a:pt x="0" y="19636"/>
                    </a:lnTo>
                    <a:lnTo>
                      <a:pt x="214" y="20225"/>
                    </a:lnTo>
                    <a:lnTo>
                      <a:pt x="427" y="20643"/>
                    </a:lnTo>
                    <a:lnTo>
                      <a:pt x="833" y="21011"/>
                    </a:lnTo>
                    <a:lnTo>
                      <a:pt x="1303" y="21379"/>
                    </a:lnTo>
                    <a:lnTo>
                      <a:pt x="1944" y="21477"/>
                    </a:lnTo>
                    <a:lnTo>
                      <a:pt x="2521" y="21477"/>
                    </a:lnTo>
                    <a:lnTo>
                      <a:pt x="3141" y="21379"/>
                    </a:lnTo>
                    <a:lnTo>
                      <a:pt x="3611" y="21011"/>
                    </a:lnTo>
                    <a:lnTo>
                      <a:pt x="4145" y="20520"/>
                    </a:lnTo>
                    <a:lnTo>
                      <a:pt x="4658" y="19857"/>
                    </a:lnTo>
                    <a:lnTo>
                      <a:pt x="4914" y="20225"/>
                    </a:lnTo>
                    <a:lnTo>
                      <a:pt x="5448" y="20520"/>
                    </a:lnTo>
                    <a:lnTo>
                      <a:pt x="6025" y="20765"/>
                    </a:lnTo>
                    <a:lnTo>
                      <a:pt x="6751" y="21134"/>
                    </a:lnTo>
                    <a:lnTo>
                      <a:pt x="7542" y="21379"/>
                    </a:lnTo>
                    <a:lnTo>
                      <a:pt x="8418" y="21477"/>
                    </a:lnTo>
                    <a:lnTo>
                      <a:pt x="9465" y="21600"/>
                    </a:lnTo>
                    <a:lnTo>
                      <a:pt x="10661" y="21600"/>
                    </a:lnTo>
                    <a:close/>
                  </a:path>
                  <a:path w="21600" h="21600" extrusionOk="0">
                    <a:moveTo>
                      <a:pt x="17049" y="19857"/>
                    </a:moveTo>
                    <a:lnTo>
                      <a:pt x="17049" y="19268"/>
                    </a:lnTo>
                    <a:lnTo>
                      <a:pt x="17049" y="18016"/>
                    </a:lnTo>
                    <a:lnTo>
                      <a:pt x="17049" y="16274"/>
                    </a:lnTo>
                    <a:lnTo>
                      <a:pt x="17049" y="14114"/>
                    </a:lnTo>
                    <a:lnTo>
                      <a:pt x="17049" y="11880"/>
                    </a:lnTo>
                    <a:lnTo>
                      <a:pt x="17049" y="9843"/>
                    </a:lnTo>
                    <a:lnTo>
                      <a:pt x="17049" y="8100"/>
                    </a:lnTo>
                    <a:lnTo>
                      <a:pt x="17049" y="7069"/>
                    </a:lnTo>
                    <a:lnTo>
                      <a:pt x="16942" y="6725"/>
                    </a:lnTo>
                    <a:lnTo>
                      <a:pt x="16836" y="6357"/>
                    </a:lnTo>
                    <a:lnTo>
                      <a:pt x="16686" y="6112"/>
                    </a:lnTo>
                    <a:lnTo>
                      <a:pt x="16472" y="5768"/>
                    </a:lnTo>
                    <a:lnTo>
                      <a:pt x="15746" y="5351"/>
                    </a:lnTo>
                    <a:lnTo>
                      <a:pt x="14849" y="4983"/>
                    </a:lnTo>
                    <a:lnTo>
                      <a:pt x="13951" y="4615"/>
                    </a:lnTo>
                    <a:lnTo>
                      <a:pt x="12862" y="4369"/>
                    </a:lnTo>
                    <a:lnTo>
                      <a:pt x="11879" y="4271"/>
                    </a:lnTo>
                    <a:lnTo>
                      <a:pt x="10832" y="4197"/>
                    </a:lnTo>
                    <a:lnTo>
                      <a:pt x="9828" y="4271"/>
                    </a:lnTo>
                    <a:lnTo>
                      <a:pt x="8845" y="4369"/>
                    </a:lnTo>
                    <a:lnTo>
                      <a:pt x="7734" y="4615"/>
                    </a:lnTo>
                    <a:lnTo>
                      <a:pt x="6751" y="4983"/>
                    </a:lnTo>
                    <a:lnTo>
                      <a:pt x="5961" y="5351"/>
                    </a:lnTo>
                    <a:lnTo>
                      <a:pt x="5234" y="5768"/>
                    </a:lnTo>
                    <a:lnTo>
                      <a:pt x="4914" y="6112"/>
                    </a:lnTo>
                    <a:lnTo>
                      <a:pt x="4764" y="6357"/>
                    </a:lnTo>
                    <a:lnTo>
                      <a:pt x="4658" y="6725"/>
                    </a:lnTo>
                    <a:lnTo>
                      <a:pt x="4658" y="7069"/>
                    </a:lnTo>
                    <a:lnTo>
                      <a:pt x="4658" y="8100"/>
                    </a:lnTo>
                    <a:lnTo>
                      <a:pt x="4658" y="9843"/>
                    </a:lnTo>
                    <a:lnTo>
                      <a:pt x="4658" y="11880"/>
                    </a:lnTo>
                    <a:lnTo>
                      <a:pt x="4658" y="14114"/>
                    </a:lnTo>
                    <a:lnTo>
                      <a:pt x="4658" y="16274"/>
                    </a:lnTo>
                    <a:lnTo>
                      <a:pt x="4658" y="18016"/>
                    </a:lnTo>
                    <a:lnTo>
                      <a:pt x="4658" y="19268"/>
                    </a:lnTo>
                    <a:lnTo>
                      <a:pt x="4658" y="19857"/>
                    </a:lnTo>
                  </a:path>
                </a:pathLst>
              </a:cu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B050"/>
                  </a:solidFill>
                  <a:latin typeface="+mn-lt"/>
                </a:endParaRPr>
              </a:p>
            </p:txBody>
          </p:sp>
          <p:sp>
            <p:nvSpPr>
              <p:cNvPr id="6294" name="chair3"/>
              <p:cNvSpPr>
                <a:spLocks noEditPoints="1" noChangeArrowheads="1"/>
              </p:cNvSpPr>
              <p:nvPr/>
            </p:nvSpPr>
            <p:spPr bwMode="auto">
              <a:xfrm>
                <a:off x="3120" y="486"/>
                <a:ext cx="336" cy="282"/>
              </a:xfrm>
              <a:custGeom>
                <a:avLst/>
                <a:gdLst>
                  <a:gd name="T0" fmla="*/ 10800 w 21600"/>
                  <a:gd name="T1" fmla="*/ 0 h 21600"/>
                  <a:gd name="T2" fmla="*/ 20275 w 21600"/>
                  <a:gd name="T3" fmla="*/ 10800 h 21600"/>
                  <a:gd name="T4" fmla="*/ 10800 w 21600"/>
                  <a:gd name="T5" fmla="*/ 21600 h 21600"/>
                  <a:gd name="T6" fmla="*/ 1303 w 21600"/>
                  <a:gd name="T7" fmla="*/ 10800 h 21600"/>
                  <a:gd name="T8" fmla="*/ 4828 w 21600"/>
                  <a:gd name="T9" fmla="*/ 6639 h 21600"/>
                  <a:gd name="T10" fmla="*/ 16846 w 21600"/>
                  <a:gd name="T11" fmla="*/ 1964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0661" y="21600"/>
                    </a:moveTo>
                    <a:lnTo>
                      <a:pt x="11964" y="21600"/>
                    </a:lnTo>
                    <a:lnTo>
                      <a:pt x="12969" y="21477"/>
                    </a:lnTo>
                    <a:lnTo>
                      <a:pt x="13951" y="21379"/>
                    </a:lnTo>
                    <a:lnTo>
                      <a:pt x="14742" y="21134"/>
                    </a:lnTo>
                    <a:lnTo>
                      <a:pt x="15575" y="20765"/>
                    </a:lnTo>
                    <a:lnTo>
                      <a:pt x="16152" y="20520"/>
                    </a:lnTo>
                    <a:lnTo>
                      <a:pt x="16579" y="20225"/>
                    </a:lnTo>
                    <a:lnTo>
                      <a:pt x="16942" y="19857"/>
                    </a:lnTo>
                    <a:lnTo>
                      <a:pt x="17455" y="20520"/>
                    </a:lnTo>
                    <a:lnTo>
                      <a:pt x="17989" y="21011"/>
                    </a:lnTo>
                    <a:lnTo>
                      <a:pt x="18459" y="21379"/>
                    </a:lnTo>
                    <a:lnTo>
                      <a:pt x="19079" y="21477"/>
                    </a:lnTo>
                    <a:lnTo>
                      <a:pt x="19656" y="21477"/>
                    </a:lnTo>
                    <a:lnTo>
                      <a:pt x="20275" y="21379"/>
                    </a:lnTo>
                    <a:lnTo>
                      <a:pt x="20660" y="21011"/>
                    </a:lnTo>
                    <a:lnTo>
                      <a:pt x="21173" y="20643"/>
                    </a:lnTo>
                    <a:lnTo>
                      <a:pt x="21386" y="20225"/>
                    </a:lnTo>
                    <a:lnTo>
                      <a:pt x="21600" y="19636"/>
                    </a:lnTo>
                    <a:lnTo>
                      <a:pt x="21600" y="19145"/>
                    </a:lnTo>
                    <a:lnTo>
                      <a:pt x="21600" y="18605"/>
                    </a:lnTo>
                    <a:lnTo>
                      <a:pt x="21386" y="18115"/>
                    </a:lnTo>
                    <a:lnTo>
                      <a:pt x="21066" y="17525"/>
                    </a:lnTo>
                    <a:lnTo>
                      <a:pt x="20660" y="17108"/>
                    </a:lnTo>
                    <a:lnTo>
                      <a:pt x="20275" y="16740"/>
                    </a:lnTo>
                    <a:lnTo>
                      <a:pt x="20275" y="10628"/>
                    </a:lnTo>
                    <a:lnTo>
                      <a:pt x="20275" y="5695"/>
                    </a:lnTo>
                    <a:lnTo>
                      <a:pt x="20275" y="5105"/>
                    </a:lnTo>
                    <a:lnTo>
                      <a:pt x="20190" y="4492"/>
                    </a:lnTo>
                    <a:lnTo>
                      <a:pt x="19976" y="4075"/>
                    </a:lnTo>
                    <a:lnTo>
                      <a:pt x="19763" y="3485"/>
                    </a:lnTo>
                    <a:lnTo>
                      <a:pt x="19442" y="2995"/>
                    </a:lnTo>
                    <a:lnTo>
                      <a:pt x="19079" y="2455"/>
                    </a:lnTo>
                    <a:lnTo>
                      <a:pt x="18673" y="2086"/>
                    </a:lnTo>
                    <a:lnTo>
                      <a:pt x="18139" y="1620"/>
                    </a:lnTo>
                    <a:lnTo>
                      <a:pt x="17562" y="1325"/>
                    </a:lnTo>
                    <a:lnTo>
                      <a:pt x="16836" y="957"/>
                    </a:lnTo>
                    <a:lnTo>
                      <a:pt x="16045" y="589"/>
                    </a:lnTo>
                    <a:lnTo>
                      <a:pt x="15169" y="344"/>
                    </a:lnTo>
                    <a:lnTo>
                      <a:pt x="14272" y="245"/>
                    </a:lnTo>
                    <a:lnTo>
                      <a:pt x="13182" y="123"/>
                    </a:lnTo>
                    <a:lnTo>
                      <a:pt x="12028" y="0"/>
                    </a:lnTo>
                    <a:lnTo>
                      <a:pt x="10832" y="0"/>
                    </a:lnTo>
                    <a:lnTo>
                      <a:pt x="9572" y="0"/>
                    </a:lnTo>
                    <a:lnTo>
                      <a:pt x="8418" y="123"/>
                    </a:lnTo>
                    <a:lnTo>
                      <a:pt x="7328" y="245"/>
                    </a:lnTo>
                    <a:lnTo>
                      <a:pt x="6431" y="344"/>
                    </a:lnTo>
                    <a:lnTo>
                      <a:pt x="5555" y="589"/>
                    </a:lnTo>
                    <a:lnTo>
                      <a:pt x="4764" y="957"/>
                    </a:lnTo>
                    <a:lnTo>
                      <a:pt x="4038" y="1325"/>
                    </a:lnTo>
                    <a:lnTo>
                      <a:pt x="3461" y="1620"/>
                    </a:lnTo>
                    <a:lnTo>
                      <a:pt x="2927" y="2086"/>
                    </a:lnTo>
                    <a:lnTo>
                      <a:pt x="2521" y="2455"/>
                    </a:lnTo>
                    <a:lnTo>
                      <a:pt x="2158" y="2995"/>
                    </a:lnTo>
                    <a:lnTo>
                      <a:pt x="1837" y="3485"/>
                    </a:lnTo>
                    <a:lnTo>
                      <a:pt x="1624" y="4075"/>
                    </a:lnTo>
                    <a:lnTo>
                      <a:pt x="1410" y="4492"/>
                    </a:lnTo>
                    <a:lnTo>
                      <a:pt x="1303" y="5105"/>
                    </a:lnTo>
                    <a:lnTo>
                      <a:pt x="1303" y="5695"/>
                    </a:lnTo>
                    <a:lnTo>
                      <a:pt x="1303" y="10874"/>
                    </a:lnTo>
                    <a:lnTo>
                      <a:pt x="1303" y="16740"/>
                    </a:lnTo>
                    <a:lnTo>
                      <a:pt x="940" y="17108"/>
                    </a:lnTo>
                    <a:lnTo>
                      <a:pt x="534" y="17525"/>
                    </a:lnTo>
                    <a:lnTo>
                      <a:pt x="214" y="18115"/>
                    </a:lnTo>
                    <a:lnTo>
                      <a:pt x="0" y="18605"/>
                    </a:lnTo>
                    <a:lnTo>
                      <a:pt x="0" y="19145"/>
                    </a:lnTo>
                    <a:lnTo>
                      <a:pt x="0" y="19636"/>
                    </a:lnTo>
                    <a:lnTo>
                      <a:pt x="214" y="20225"/>
                    </a:lnTo>
                    <a:lnTo>
                      <a:pt x="427" y="20643"/>
                    </a:lnTo>
                    <a:lnTo>
                      <a:pt x="833" y="21011"/>
                    </a:lnTo>
                    <a:lnTo>
                      <a:pt x="1303" y="21379"/>
                    </a:lnTo>
                    <a:lnTo>
                      <a:pt x="1944" y="21477"/>
                    </a:lnTo>
                    <a:lnTo>
                      <a:pt x="2521" y="21477"/>
                    </a:lnTo>
                    <a:lnTo>
                      <a:pt x="3141" y="21379"/>
                    </a:lnTo>
                    <a:lnTo>
                      <a:pt x="3611" y="21011"/>
                    </a:lnTo>
                    <a:lnTo>
                      <a:pt x="4145" y="20520"/>
                    </a:lnTo>
                    <a:lnTo>
                      <a:pt x="4658" y="19857"/>
                    </a:lnTo>
                    <a:lnTo>
                      <a:pt x="4914" y="20225"/>
                    </a:lnTo>
                    <a:lnTo>
                      <a:pt x="5448" y="20520"/>
                    </a:lnTo>
                    <a:lnTo>
                      <a:pt x="6025" y="20765"/>
                    </a:lnTo>
                    <a:lnTo>
                      <a:pt x="6751" y="21134"/>
                    </a:lnTo>
                    <a:lnTo>
                      <a:pt x="7542" y="21379"/>
                    </a:lnTo>
                    <a:lnTo>
                      <a:pt x="8418" y="21477"/>
                    </a:lnTo>
                    <a:lnTo>
                      <a:pt x="9465" y="21600"/>
                    </a:lnTo>
                    <a:lnTo>
                      <a:pt x="10661" y="21600"/>
                    </a:lnTo>
                    <a:close/>
                  </a:path>
                  <a:path w="21600" h="21600" extrusionOk="0">
                    <a:moveTo>
                      <a:pt x="17049" y="19857"/>
                    </a:moveTo>
                    <a:lnTo>
                      <a:pt x="17049" y="19268"/>
                    </a:lnTo>
                    <a:lnTo>
                      <a:pt x="17049" y="18016"/>
                    </a:lnTo>
                    <a:lnTo>
                      <a:pt x="17049" y="16274"/>
                    </a:lnTo>
                    <a:lnTo>
                      <a:pt x="17049" y="14114"/>
                    </a:lnTo>
                    <a:lnTo>
                      <a:pt x="17049" y="11880"/>
                    </a:lnTo>
                    <a:lnTo>
                      <a:pt x="17049" y="9843"/>
                    </a:lnTo>
                    <a:lnTo>
                      <a:pt x="17049" y="8100"/>
                    </a:lnTo>
                    <a:lnTo>
                      <a:pt x="17049" y="7069"/>
                    </a:lnTo>
                    <a:lnTo>
                      <a:pt x="16942" y="6725"/>
                    </a:lnTo>
                    <a:lnTo>
                      <a:pt x="16836" y="6357"/>
                    </a:lnTo>
                    <a:lnTo>
                      <a:pt x="16686" y="6112"/>
                    </a:lnTo>
                    <a:lnTo>
                      <a:pt x="16472" y="5768"/>
                    </a:lnTo>
                    <a:lnTo>
                      <a:pt x="15746" y="5351"/>
                    </a:lnTo>
                    <a:lnTo>
                      <a:pt x="14849" y="4983"/>
                    </a:lnTo>
                    <a:lnTo>
                      <a:pt x="13951" y="4615"/>
                    </a:lnTo>
                    <a:lnTo>
                      <a:pt x="12862" y="4369"/>
                    </a:lnTo>
                    <a:lnTo>
                      <a:pt x="11879" y="4271"/>
                    </a:lnTo>
                    <a:lnTo>
                      <a:pt x="10832" y="4197"/>
                    </a:lnTo>
                    <a:lnTo>
                      <a:pt x="9828" y="4271"/>
                    </a:lnTo>
                    <a:lnTo>
                      <a:pt x="8845" y="4369"/>
                    </a:lnTo>
                    <a:lnTo>
                      <a:pt x="7734" y="4615"/>
                    </a:lnTo>
                    <a:lnTo>
                      <a:pt x="6751" y="4983"/>
                    </a:lnTo>
                    <a:lnTo>
                      <a:pt x="5961" y="5351"/>
                    </a:lnTo>
                    <a:lnTo>
                      <a:pt x="5234" y="5768"/>
                    </a:lnTo>
                    <a:lnTo>
                      <a:pt x="4914" y="6112"/>
                    </a:lnTo>
                    <a:lnTo>
                      <a:pt x="4764" y="6357"/>
                    </a:lnTo>
                    <a:lnTo>
                      <a:pt x="4658" y="6725"/>
                    </a:lnTo>
                    <a:lnTo>
                      <a:pt x="4658" y="7069"/>
                    </a:lnTo>
                    <a:lnTo>
                      <a:pt x="4658" y="8100"/>
                    </a:lnTo>
                    <a:lnTo>
                      <a:pt x="4658" y="9843"/>
                    </a:lnTo>
                    <a:lnTo>
                      <a:pt x="4658" y="11880"/>
                    </a:lnTo>
                    <a:lnTo>
                      <a:pt x="4658" y="14114"/>
                    </a:lnTo>
                    <a:lnTo>
                      <a:pt x="4658" y="16274"/>
                    </a:lnTo>
                    <a:lnTo>
                      <a:pt x="4658" y="18016"/>
                    </a:lnTo>
                    <a:lnTo>
                      <a:pt x="4658" y="19268"/>
                    </a:lnTo>
                    <a:lnTo>
                      <a:pt x="4658" y="19857"/>
                    </a:lnTo>
                  </a:path>
                </a:pathLst>
              </a:cu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B050"/>
                  </a:solidFill>
                  <a:latin typeface="+mn-lt"/>
                </a:endParaRPr>
              </a:p>
            </p:txBody>
          </p:sp>
          <p:sp>
            <p:nvSpPr>
              <p:cNvPr id="6295" name="chair3"/>
              <p:cNvSpPr>
                <a:spLocks noEditPoints="1" noChangeArrowheads="1"/>
              </p:cNvSpPr>
              <p:nvPr/>
            </p:nvSpPr>
            <p:spPr bwMode="auto">
              <a:xfrm>
                <a:off x="3456" y="486"/>
                <a:ext cx="336" cy="282"/>
              </a:xfrm>
              <a:custGeom>
                <a:avLst/>
                <a:gdLst>
                  <a:gd name="T0" fmla="*/ 10800 w 21600"/>
                  <a:gd name="T1" fmla="*/ 0 h 21600"/>
                  <a:gd name="T2" fmla="*/ 20275 w 21600"/>
                  <a:gd name="T3" fmla="*/ 10800 h 21600"/>
                  <a:gd name="T4" fmla="*/ 10800 w 21600"/>
                  <a:gd name="T5" fmla="*/ 21600 h 21600"/>
                  <a:gd name="T6" fmla="*/ 1303 w 21600"/>
                  <a:gd name="T7" fmla="*/ 10800 h 21600"/>
                  <a:gd name="T8" fmla="*/ 4828 w 21600"/>
                  <a:gd name="T9" fmla="*/ 6639 h 21600"/>
                  <a:gd name="T10" fmla="*/ 16846 w 21600"/>
                  <a:gd name="T11" fmla="*/ 1964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0661" y="21600"/>
                    </a:moveTo>
                    <a:lnTo>
                      <a:pt x="11964" y="21600"/>
                    </a:lnTo>
                    <a:lnTo>
                      <a:pt x="12969" y="21477"/>
                    </a:lnTo>
                    <a:lnTo>
                      <a:pt x="13951" y="21379"/>
                    </a:lnTo>
                    <a:lnTo>
                      <a:pt x="14742" y="21134"/>
                    </a:lnTo>
                    <a:lnTo>
                      <a:pt x="15575" y="20765"/>
                    </a:lnTo>
                    <a:lnTo>
                      <a:pt x="16152" y="20520"/>
                    </a:lnTo>
                    <a:lnTo>
                      <a:pt x="16579" y="20225"/>
                    </a:lnTo>
                    <a:lnTo>
                      <a:pt x="16942" y="19857"/>
                    </a:lnTo>
                    <a:lnTo>
                      <a:pt x="17455" y="20520"/>
                    </a:lnTo>
                    <a:lnTo>
                      <a:pt x="17989" y="21011"/>
                    </a:lnTo>
                    <a:lnTo>
                      <a:pt x="18459" y="21379"/>
                    </a:lnTo>
                    <a:lnTo>
                      <a:pt x="19079" y="21477"/>
                    </a:lnTo>
                    <a:lnTo>
                      <a:pt x="19656" y="21477"/>
                    </a:lnTo>
                    <a:lnTo>
                      <a:pt x="20275" y="21379"/>
                    </a:lnTo>
                    <a:lnTo>
                      <a:pt x="20660" y="21011"/>
                    </a:lnTo>
                    <a:lnTo>
                      <a:pt x="21173" y="20643"/>
                    </a:lnTo>
                    <a:lnTo>
                      <a:pt x="21386" y="20225"/>
                    </a:lnTo>
                    <a:lnTo>
                      <a:pt x="21600" y="19636"/>
                    </a:lnTo>
                    <a:lnTo>
                      <a:pt x="21600" y="19145"/>
                    </a:lnTo>
                    <a:lnTo>
                      <a:pt x="21600" y="18605"/>
                    </a:lnTo>
                    <a:lnTo>
                      <a:pt x="21386" y="18115"/>
                    </a:lnTo>
                    <a:lnTo>
                      <a:pt x="21066" y="17525"/>
                    </a:lnTo>
                    <a:lnTo>
                      <a:pt x="20660" y="17108"/>
                    </a:lnTo>
                    <a:lnTo>
                      <a:pt x="20275" y="16740"/>
                    </a:lnTo>
                    <a:lnTo>
                      <a:pt x="20275" y="10628"/>
                    </a:lnTo>
                    <a:lnTo>
                      <a:pt x="20275" y="5695"/>
                    </a:lnTo>
                    <a:lnTo>
                      <a:pt x="20275" y="5105"/>
                    </a:lnTo>
                    <a:lnTo>
                      <a:pt x="20190" y="4492"/>
                    </a:lnTo>
                    <a:lnTo>
                      <a:pt x="19976" y="4075"/>
                    </a:lnTo>
                    <a:lnTo>
                      <a:pt x="19763" y="3485"/>
                    </a:lnTo>
                    <a:lnTo>
                      <a:pt x="19442" y="2995"/>
                    </a:lnTo>
                    <a:lnTo>
                      <a:pt x="19079" y="2455"/>
                    </a:lnTo>
                    <a:lnTo>
                      <a:pt x="18673" y="2086"/>
                    </a:lnTo>
                    <a:lnTo>
                      <a:pt x="18139" y="1620"/>
                    </a:lnTo>
                    <a:lnTo>
                      <a:pt x="17562" y="1325"/>
                    </a:lnTo>
                    <a:lnTo>
                      <a:pt x="16836" y="957"/>
                    </a:lnTo>
                    <a:lnTo>
                      <a:pt x="16045" y="589"/>
                    </a:lnTo>
                    <a:lnTo>
                      <a:pt x="15169" y="344"/>
                    </a:lnTo>
                    <a:lnTo>
                      <a:pt x="14272" y="245"/>
                    </a:lnTo>
                    <a:lnTo>
                      <a:pt x="13182" y="123"/>
                    </a:lnTo>
                    <a:lnTo>
                      <a:pt x="12028" y="0"/>
                    </a:lnTo>
                    <a:lnTo>
                      <a:pt x="10832" y="0"/>
                    </a:lnTo>
                    <a:lnTo>
                      <a:pt x="9572" y="0"/>
                    </a:lnTo>
                    <a:lnTo>
                      <a:pt x="8418" y="123"/>
                    </a:lnTo>
                    <a:lnTo>
                      <a:pt x="7328" y="245"/>
                    </a:lnTo>
                    <a:lnTo>
                      <a:pt x="6431" y="344"/>
                    </a:lnTo>
                    <a:lnTo>
                      <a:pt x="5555" y="589"/>
                    </a:lnTo>
                    <a:lnTo>
                      <a:pt x="4764" y="957"/>
                    </a:lnTo>
                    <a:lnTo>
                      <a:pt x="4038" y="1325"/>
                    </a:lnTo>
                    <a:lnTo>
                      <a:pt x="3461" y="1620"/>
                    </a:lnTo>
                    <a:lnTo>
                      <a:pt x="2927" y="2086"/>
                    </a:lnTo>
                    <a:lnTo>
                      <a:pt x="2521" y="2455"/>
                    </a:lnTo>
                    <a:lnTo>
                      <a:pt x="2158" y="2995"/>
                    </a:lnTo>
                    <a:lnTo>
                      <a:pt x="1837" y="3485"/>
                    </a:lnTo>
                    <a:lnTo>
                      <a:pt x="1624" y="4075"/>
                    </a:lnTo>
                    <a:lnTo>
                      <a:pt x="1410" y="4492"/>
                    </a:lnTo>
                    <a:lnTo>
                      <a:pt x="1303" y="5105"/>
                    </a:lnTo>
                    <a:lnTo>
                      <a:pt x="1303" y="5695"/>
                    </a:lnTo>
                    <a:lnTo>
                      <a:pt x="1303" y="10874"/>
                    </a:lnTo>
                    <a:lnTo>
                      <a:pt x="1303" y="16740"/>
                    </a:lnTo>
                    <a:lnTo>
                      <a:pt x="940" y="17108"/>
                    </a:lnTo>
                    <a:lnTo>
                      <a:pt x="534" y="17525"/>
                    </a:lnTo>
                    <a:lnTo>
                      <a:pt x="214" y="18115"/>
                    </a:lnTo>
                    <a:lnTo>
                      <a:pt x="0" y="18605"/>
                    </a:lnTo>
                    <a:lnTo>
                      <a:pt x="0" y="19145"/>
                    </a:lnTo>
                    <a:lnTo>
                      <a:pt x="0" y="19636"/>
                    </a:lnTo>
                    <a:lnTo>
                      <a:pt x="214" y="20225"/>
                    </a:lnTo>
                    <a:lnTo>
                      <a:pt x="427" y="20643"/>
                    </a:lnTo>
                    <a:lnTo>
                      <a:pt x="833" y="21011"/>
                    </a:lnTo>
                    <a:lnTo>
                      <a:pt x="1303" y="21379"/>
                    </a:lnTo>
                    <a:lnTo>
                      <a:pt x="1944" y="21477"/>
                    </a:lnTo>
                    <a:lnTo>
                      <a:pt x="2521" y="21477"/>
                    </a:lnTo>
                    <a:lnTo>
                      <a:pt x="3141" y="21379"/>
                    </a:lnTo>
                    <a:lnTo>
                      <a:pt x="3611" y="21011"/>
                    </a:lnTo>
                    <a:lnTo>
                      <a:pt x="4145" y="20520"/>
                    </a:lnTo>
                    <a:lnTo>
                      <a:pt x="4658" y="19857"/>
                    </a:lnTo>
                    <a:lnTo>
                      <a:pt x="4914" y="20225"/>
                    </a:lnTo>
                    <a:lnTo>
                      <a:pt x="5448" y="20520"/>
                    </a:lnTo>
                    <a:lnTo>
                      <a:pt x="6025" y="20765"/>
                    </a:lnTo>
                    <a:lnTo>
                      <a:pt x="6751" y="21134"/>
                    </a:lnTo>
                    <a:lnTo>
                      <a:pt x="7542" y="21379"/>
                    </a:lnTo>
                    <a:lnTo>
                      <a:pt x="8418" y="21477"/>
                    </a:lnTo>
                    <a:lnTo>
                      <a:pt x="9465" y="21600"/>
                    </a:lnTo>
                    <a:lnTo>
                      <a:pt x="10661" y="21600"/>
                    </a:lnTo>
                    <a:close/>
                  </a:path>
                  <a:path w="21600" h="21600" extrusionOk="0">
                    <a:moveTo>
                      <a:pt x="17049" y="19857"/>
                    </a:moveTo>
                    <a:lnTo>
                      <a:pt x="17049" y="19268"/>
                    </a:lnTo>
                    <a:lnTo>
                      <a:pt x="17049" y="18016"/>
                    </a:lnTo>
                    <a:lnTo>
                      <a:pt x="17049" y="16274"/>
                    </a:lnTo>
                    <a:lnTo>
                      <a:pt x="17049" y="14114"/>
                    </a:lnTo>
                    <a:lnTo>
                      <a:pt x="17049" y="11880"/>
                    </a:lnTo>
                    <a:lnTo>
                      <a:pt x="17049" y="9843"/>
                    </a:lnTo>
                    <a:lnTo>
                      <a:pt x="17049" y="8100"/>
                    </a:lnTo>
                    <a:lnTo>
                      <a:pt x="17049" y="7069"/>
                    </a:lnTo>
                    <a:lnTo>
                      <a:pt x="16942" y="6725"/>
                    </a:lnTo>
                    <a:lnTo>
                      <a:pt x="16836" y="6357"/>
                    </a:lnTo>
                    <a:lnTo>
                      <a:pt x="16686" y="6112"/>
                    </a:lnTo>
                    <a:lnTo>
                      <a:pt x="16472" y="5768"/>
                    </a:lnTo>
                    <a:lnTo>
                      <a:pt x="15746" y="5351"/>
                    </a:lnTo>
                    <a:lnTo>
                      <a:pt x="14849" y="4983"/>
                    </a:lnTo>
                    <a:lnTo>
                      <a:pt x="13951" y="4615"/>
                    </a:lnTo>
                    <a:lnTo>
                      <a:pt x="12862" y="4369"/>
                    </a:lnTo>
                    <a:lnTo>
                      <a:pt x="11879" y="4271"/>
                    </a:lnTo>
                    <a:lnTo>
                      <a:pt x="10832" y="4197"/>
                    </a:lnTo>
                    <a:lnTo>
                      <a:pt x="9828" y="4271"/>
                    </a:lnTo>
                    <a:lnTo>
                      <a:pt x="8845" y="4369"/>
                    </a:lnTo>
                    <a:lnTo>
                      <a:pt x="7734" y="4615"/>
                    </a:lnTo>
                    <a:lnTo>
                      <a:pt x="6751" y="4983"/>
                    </a:lnTo>
                    <a:lnTo>
                      <a:pt x="5961" y="5351"/>
                    </a:lnTo>
                    <a:lnTo>
                      <a:pt x="5234" y="5768"/>
                    </a:lnTo>
                    <a:lnTo>
                      <a:pt x="4914" y="6112"/>
                    </a:lnTo>
                    <a:lnTo>
                      <a:pt x="4764" y="6357"/>
                    </a:lnTo>
                    <a:lnTo>
                      <a:pt x="4658" y="6725"/>
                    </a:lnTo>
                    <a:lnTo>
                      <a:pt x="4658" y="7069"/>
                    </a:lnTo>
                    <a:lnTo>
                      <a:pt x="4658" y="8100"/>
                    </a:lnTo>
                    <a:lnTo>
                      <a:pt x="4658" y="9843"/>
                    </a:lnTo>
                    <a:lnTo>
                      <a:pt x="4658" y="11880"/>
                    </a:lnTo>
                    <a:lnTo>
                      <a:pt x="4658" y="14114"/>
                    </a:lnTo>
                    <a:lnTo>
                      <a:pt x="4658" y="16274"/>
                    </a:lnTo>
                    <a:lnTo>
                      <a:pt x="4658" y="18016"/>
                    </a:lnTo>
                    <a:lnTo>
                      <a:pt x="4658" y="19268"/>
                    </a:lnTo>
                    <a:lnTo>
                      <a:pt x="4658" y="19857"/>
                    </a:lnTo>
                  </a:path>
                </a:pathLst>
              </a:cu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B050"/>
                  </a:solidFill>
                  <a:latin typeface="+mn-lt"/>
                </a:endParaRPr>
              </a:p>
            </p:txBody>
          </p:sp>
          <p:sp>
            <p:nvSpPr>
              <p:cNvPr id="6296" name="chair3"/>
              <p:cNvSpPr>
                <a:spLocks noEditPoints="1" noChangeArrowheads="1"/>
              </p:cNvSpPr>
              <p:nvPr/>
            </p:nvSpPr>
            <p:spPr bwMode="auto">
              <a:xfrm>
                <a:off x="3792" y="486"/>
                <a:ext cx="336" cy="282"/>
              </a:xfrm>
              <a:custGeom>
                <a:avLst/>
                <a:gdLst>
                  <a:gd name="T0" fmla="*/ 10800 w 21600"/>
                  <a:gd name="T1" fmla="*/ 0 h 21600"/>
                  <a:gd name="T2" fmla="*/ 20275 w 21600"/>
                  <a:gd name="T3" fmla="*/ 10800 h 21600"/>
                  <a:gd name="T4" fmla="*/ 10800 w 21600"/>
                  <a:gd name="T5" fmla="*/ 21600 h 21600"/>
                  <a:gd name="T6" fmla="*/ 1303 w 21600"/>
                  <a:gd name="T7" fmla="*/ 10800 h 21600"/>
                  <a:gd name="T8" fmla="*/ 4828 w 21600"/>
                  <a:gd name="T9" fmla="*/ 6639 h 21600"/>
                  <a:gd name="T10" fmla="*/ 16846 w 21600"/>
                  <a:gd name="T11" fmla="*/ 1964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0661" y="21600"/>
                    </a:moveTo>
                    <a:lnTo>
                      <a:pt x="11964" y="21600"/>
                    </a:lnTo>
                    <a:lnTo>
                      <a:pt x="12969" y="21477"/>
                    </a:lnTo>
                    <a:lnTo>
                      <a:pt x="13951" y="21379"/>
                    </a:lnTo>
                    <a:lnTo>
                      <a:pt x="14742" y="21134"/>
                    </a:lnTo>
                    <a:lnTo>
                      <a:pt x="15575" y="20765"/>
                    </a:lnTo>
                    <a:lnTo>
                      <a:pt x="16152" y="20520"/>
                    </a:lnTo>
                    <a:lnTo>
                      <a:pt x="16579" y="20225"/>
                    </a:lnTo>
                    <a:lnTo>
                      <a:pt x="16942" y="19857"/>
                    </a:lnTo>
                    <a:lnTo>
                      <a:pt x="17455" y="20520"/>
                    </a:lnTo>
                    <a:lnTo>
                      <a:pt x="17989" y="21011"/>
                    </a:lnTo>
                    <a:lnTo>
                      <a:pt x="18459" y="21379"/>
                    </a:lnTo>
                    <a:lnTo>
                      <a:pt x="19079" y="21477"/>
                    </a:lnTo>
                    <a:lnTo>
                      <a:pt x="19656" y="21477"/>
                    </a:lnTo>
                    <a:lnTo>
                      <a:pt x="20275" y="21379"/>
                    </a:lnTo>
                    <a:lnTo>
                      <a:pt x="20660" y="21011"/>
                    </a:lnTo>
                    <a:lnTo>
                      <a:pt x="21173" y="20643"/>
                    </a:lnTo>
                    <a:lnTo>
                      <a:pt x="21386" y="20225"/>
                    </a:lnTo>
                    <a:lnTo>
                      <a:pt x="21600" y="19636"/>
                    </a:lnTo>
                    <a:lnTo>
                      <a:pt x="21600" y="19145"/>
                    </a:lnTo>
                    <a:lnTo>
                      <a:pt x="21600" y="18605"/>
                    </a:lnTo>
                    <a:lnTo>
                      <a:pt x="21386" y="18115"/>
                    </a:lnTo>
                    <a:lnTo>
                      <a:pt x="21066" y="17525"/>
                    </a:lnTo>
                    <a:lnTo>
                      <a:pt x="20660" y="17108"/>
                    </a:lnTo>
                    <a:lnTo>
                      <a:pt x="20275" y="16740"/>
                    </a:lnTo>
                    <a:lnTo>
                      <a:pt x="20275" y="10628"/>
                    </a:lnTo>
                    <a:lnTo>
                      <a:pt x="20275" y="5695"/>
                    </a:lnTo>
                    <a:lnTo>
                      <a:pt x="20275" y="5105"/>
                    </a:lnTo>
                    <a:lnTo>
                      <a:pt x="20190" y="4492"/>
                    </a:lnTo>
                    <a:lnTo>
                      <a:pt x="19976" y="4075"/>
                    </a:lnTo>
                    <a:lnTo>
                      <a:pt x="19763" y="3485"/>
                    </a:lnTo>
                    <a:lnTo>
                      <a:pt x="19442" y="2995"/>
                    </a:lnTo>
                    <a:lnTo>
                      <a:pt x="19079" y="2455"/>
                    </a:lnTo>
                    <a:lnTo>
                      <a:pt x="18673" y="2086"/>
                    </a:lnTo>
                    <a:lnTo>
                      <a:pt x="18139" y="1620"/>
                    </a:lnTo>
                    <a:lnTo>
                      <a:pt x="17562" y="1325"/>
                    </a:lnTo>
                    <a:lnTo>
                      <a:pt x="16836" y="957"/>
                    </a:lnTo>
                    <a:lnTo>
                      <a:pt x="16045" y="589"/>
                    </a:lnTo>
                    <a:lnTo>
                      <a:pt x="15169" y="344"/>
                    </a:lnTo>
                    <a:lnTo>
                      <a:pt x="14272" y="245"/>
                    </a:lnTo>
                    <a:lnTo>
                      <a:pt x="13182" y="123"/>
                    </a:lnTo>
                    <a:lnTo>
                      <a:pt x="12028" y="0"/>
                    </a:lnTo>
                    <a:lnTo>
                      <a:pt x="10832" y="0"/>
                    </a:lnTo>
                    <a:lnTo>
                      <a:pt x="9572" y="0"/>
                    </a:lnTo>
                    <a:lnTo>
                      <a:pt x="8418" y="123"/>
                    </a:lnTo>
                    <a:lnTo>
                      <a:pt x="7328" y="245"/>
                    </a:lnTo>
                    <a:lnTo>
                      <a:pt x="6431" y="344"/>
                    </a:lnTo>
                    <a:lnTo>
                      <a:pt x="5555" y="589"/>
                    </a:lnTo>
                    <a:lnTo>
                      <a:pt x="4764" y="957"/>
                    </a:lnTo>
                    <a:lnTo>
                      <a:pt x="4038" y="1325"/>
                    </a:lnTo>
                    <a:lnTo>
                      <a:pt x="3461" y="1620"/>
                    </a:lnTo>
                    <a:lnTo>
                      <a:pt x="2927" y="2086"/>
                    </a:lnTo>
                    <a:lnTo>
                      <a:pt x="2521" y="2455"/>
                    </a:lnTo>
                    <a:lnTo>
                      <a:pt x="2158" y="2995"/>
                    </a:lnTo>
                    <a:lnTo>
                      <a:pt x="1837" y="3485"/>
                    </a:lnTo>
                    <a:lnTo>
                      <a:pt x="1624" y="4075"/>
                    </a:lnTo>
                    <a:lnTo>
                      <a:pt x="1410" y="4492"/>
                    </a:lnTo>
                    <a:lnTo>
                      <a:pt x="1303" y="5105"/>
                    </a:lnTo>
                    <a:lnTo>
                      <a:pt x="1303" y="5695"/>
                    </a:lnTo>
                    <a:lnTo>
                      <a:pt x="1303" y="10874"/>
                    </a:lnTo>
                    <a:lnTo>
                      <a:pt x="1303" y="16740"/>
                    </a:lnTo>
                    <a:lnTo>
                      <a:pt x="940" y="17108"/>
                    </a:lnTo>
                    <a:lnTo>
                      <a:pt x="534" y="17525"/>
                    </a:lnTo>
                    <a:lnTo>
                      <a:pt x="214" y="18115"/>
                    </a:lnTo>
                    <a:lnTo>
                      <a:pt x="0" y="18605"/>
                    </a:lnTo>
                    <a:lnTo>
                      <a:pt x="0" y="19145"/>
                    </a:lnTo>
                    <a:lnTo>
                      <a:pt x="0" y="19636"/>
                    </a:lnTo>
                    <a:lnTo>
                      <a:pt x="214" y="20225"/>
                    </a:lnTo>
                    <a:lnTo>
                      <a:pt x="427" y="20643"/>
                    </a:lnTo>
                    <a:lnTo>
                      <a:pt x="833" y="21011"/>
                    </a:lnTo>
                    <a:lnTo>
                      <a:pt x="1303" y="21379"/>
                    </a:lnTo>
                    <a:lnTo>
                      <a:pt x="1944" y="21477"/>
                    </a:lnTo>
                    <a:lnTo>
                      <a:pt x="2521" y="21477"/>
                    </a:lnTo>
                    <a:lnTo>
                      <a:pt x="3141" y="21379"/>
                    </a:lnTo>
                    <a:lnTo>
                      <a:pt x="3611" y="21011"/>
                    </a:lnTo>
                    <a:lnTo>
                      <a:pt x="4145" y="20520"/>
                    </a:lnTo>
                    <a:lnTo>
                      <a:pt x="4658" y="19857"/>
                    </a:lnTo>
                    <a:lnTo>
                      <a:pt x="4914" y="20225"/>
                    </a:lnTo>
                    <a:lnTo>
                      <a:pt x="5448" y="20520"/>
                    </a:lnTo>
                    <a:lnTo>
                      <a:pt x="6025" y="20765"/>
                    </a:lnTo>
                    <a:lnTo>
                      <a:pt x="6751" y="21134"/>
                    </a:lnTo>
                    <a:lnTo>
                      <a:pt x="7542" y="21379"/>
                    </a:lnTo>
                    <a:lnTo>
                      <a:pt x="8418" y="21477"/>
                    </a:lnTo>
                    <a:lnTo>
                      <a:pt x="9465" y="21600"/>
                    </a:lnTo>
                    <a:lnTo>
                      <a:pt x="10661" y="21600"/>
                    </a:lnTo>
                    <a:close/>
                  </a:path>
                  <a:path w="21600" h="21600" extrusionOk="0">
                    <a:moveTo>
                      <a:pt x="17049" y="19857"/>
                    </a:moveTo>
                    <a:lnTo>
                      <a:pt x="17049" y="19268"/>
                    </a:lnTo>
                    <a:lnTo>
                      <a:pt x="17049" y="18016"/>
                    </a:lnTo>
                    <a:lnTo>
                      <a:pt x="17049" y="16274"/>
                    </a:lnTo>
                    <a:lnTo>
                      <a:pt x="17049" y="14114"/>
                    </a:lnTo>
                    <a:lnTo>
                      <a:pt x="17049" y="11880"/>
                    </a:lnTo>
                    <a:lnTo>
                      <a:pt x="17049" y="9843"/>
                    </a:lnTo>
                    <a:lnTo>
                      <a:pt x="17049" y="8100"/>
                    </a:lnTo>
                    <a:lnTo>
                      <a:pt x="17049" y="7069"/>
                    </a:lnTo>
                    <a:lnTo>
                      <a:pt x="16942" y="6725"/>
                    </a:lnTo>
                    <a:lnTo>
                      <a:pt x="16836" y="6357"/>
                    </a:lnTo>
                    <a:lnTo>
                      <a:pt x="16686" y="6112"/>
                    </a:lnTo>
                    <a:lnTo>
                      <a:pt x="16472" y="5768"/>
                    </a:lnTo>
                    <a:lnTo>
                      <a:pt x="15746" y="5351"/>
                    </a:lnTo>
                    <a:lnTo>
                      <a:pt x="14849" y="4983"/>
                    </a:lnTo>
                    <a:lnTo>
                      <a:pt x="13951" y="4615"/>
                    </a:lnTo>
                    <a:lnTo>
                      <a:pt x="12862" y="4369"/>
                    </a:lnTo>
                    <a:lnTo>
                      <a:pt x="11879" y="4271"/>
                    </a:lnTo>
                    <a:lnTo>
                      <a:pt x="10832" y="4197"/>
                    </a:lnTo>
                    <a:lnTo>
                      <a:pt x="9828" y="4271"/>
                    </a:lnTo>
                    <a:lnTo>
                      <a:pt x="8845" y="4369"/>
                    </a:lnTo>
                    <a:lnTo>
                      <a:pt x="7734" y="4615"/>
                    </a:lnTo>
                    <a:lnTo>
                      <a:pt x="6751" y="4983"/>
                    </a:lnTo>
                    <a:lnTo>
                      <a:pt x="5961" y="5351"/>
                    </a:lnTo>
                    <a:lnTo>
                      <a:pt x="5234" y="5768"/>
                    </a:lnTo>
                    <a:lnTo>
                      <a:pt x="4914" y="6112"/>
                    </a:lnTo>
                    <a:lnTo>
                      <a:pt x="4764" y="6357"/>
                    </a:lnTo>
                    <a:lnTo>
                      <a:pt x="4658" y="6725"/>
                    </a:lnTo>
                    <a:lnTo>
                      <a:pt x="4658" y="7069"/>
                    </a:lnTo>
                    <a:lnTo>
                      <a:pt x="4658" y="8100"/>
                    </a:lnTo>
                    <a:lnTo>
                      <a:pt x="4658" y="9843"/>
                    </a:lnTo>
                    <a:lnTo>
                      <a:pt x="4658" y="11880"/>
                    </a:lnTo>
                    <a:lnTo>
                      <a:pt x="4658" y="14114"/>
                    </a:lnTo>
                    <a:lnTo>
                      <a:pt x="4658" y="16274"/>
                    </a:lnTo>
                    <a:lnTo>
                      <a:pt x="4658" y="18016"/>
                    </a:lnTo>
                    <a:lnTo>
                      <a:pt x="4658" y="19268"/>
                    </a:lnTo>
                    <a:lnTo>
                      <a:pt x="4658" y="19857"/>
                    </a:lnTo>
                  </a:path>
                </a:pathLst>
              </a:cu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B050"/>
                  </a:solidFill>
                  <a:latin typeface="+mn-lt"/>
                </a:endParaRPr>
              </a:p>
            </p:txBody>
          </p:sp>
          <p:sp>
            <p:nvSpPr>
              <p:cNvPr id="6297" name="chair3"/>
              <p:cNvSpPr>
                <a:spLocks noEditPoints="1" noChangeArrowheads="1"/>
              </p:cNvSpPr>
              <p:nvPr/>
            </p:nvSpPr>
            <p:spPr bwMode="auto">
              <a:xfrm>
                <a:off x="4129" y="486"/>
                <a:ext cx="336" cy="282"/>
              </a:xfrm>
              <a:custGeom>
                <a:avLst/>
                <a:gdLst>
                  <a:gd name="T0" fmla="*/ 10800 w 21600"/>
                  <a:gd name="T1" fmla="*/ 0 h 21600"/>
                  <a:gd name="T2" fmla="*/ 20275 w 21600"/>
                  <a:gd name="T3" fmla="*/ 10800 h 21600"/>
                  <a:gd name="T4" fmla="*/ 10800 w 21600"/>
                  <a:gd name="T5" fmla="*/ 21600 h 21600"/>
                  <a:gd name="T6" fmla="*/ 1303 w 21600"/>
                  <a:gd name="T7" fmla="*/ 10800 h 21600"/>
                  <a:gd name="T8" fmla="*/ 4828 w 21600"/>
                  <a:gd name="T9" fmla="*/ 6639 h 21600"/>
                  <a:gd name="T10" fmla="*/ 16846 w 21600"/>
                  <a:gd name="T11" fmla="*/ 1964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0661" y="21600"/>
                    </a:moveTo>
                    <a:lnTo>
                      <a:pt x="11964" y="21600"/>
                    </a:lnTo>
                    <a:lnTo>
                      <a:pt x="12969" y="21477"/>
                    </a:lnTo>
                    <a:lnTo>
                      <a:pt x="13951" y="21379"/>
                    </a:lnTo>
                    <a:lnTo>
                      <a:pt x="14742" y="21134"/>
                    </a:lnTo>
                    <a:lnTo>
                      <a:pt x="15575" y="20765"/>
                    </a:lnTo>
                    <a:lnTo>
                      <a:pt x="16152" y="20520"/>
                    </a:lnTo>
                    <a:lnTo>
                      <a:pt x="16579" y="20225"/>
                    </a:lnTo>
                    <a:lnTo>
                      <a:pt x="16942" y="19857"/>
                    </a:lnTo>
                    <a:lnTo>
                      <a:pt x="17455" y="20520"/>
                    </a:lnTo>
                    <a:lnTo>
                      <a:pt x="17989" y="21011"/>
                    </a:lnTo>
                    <a:lnTo>
                      <a:pt x="18459" y="21379"/>
                    </a:lnTo>
                    <a:lnTo>
                      <a:pt x="19079" y="21477"/>
                    </a:lnTo>
                    <a:lnTo>
                      <a:pt x="19656" y="21477"/>
                    </a:lnTo>
                    <a:lnTo>
                      <a:pt x="20275" y="21379"/>
                    </a:lnTo>
                    <a:lnTo>
                      <a:pt x="20660" y="21011"/>
                    </a:lnTo>
                    <a:lnTo>
                      <a:pt x="21173" y="20643"/>
                    </a:lnTo>
                    <a:lnTo>
                      <a:pt x="21386" y="20225"/>
                    </a:lnTo>
                    <a:lnTo>
                      <a:pt x="21600" y="19636"/>
                    </a:lnTo>
                    <a:lnTo>
                      <a:pt x="21600" y="19145"/>
                    </a:lnTo>
                    <a:lnTo>
                      <a:pt x="21600" y="18605"/>
                    </a:lnTo>
                    <a:lnTo>
                      <a:pt x="21386" y="18115"/>
                    </a:lnTo>
                    <a:lnTo>
                      <a:pt x="21066" y="17525"/>
                    </a:lnTo>
                    <a:lnTo>
                      <a:pt x="20660" y="17108"/>
                    </a:lnTo>
                    <a:lnTo>
                      <a:pt x="20275" y="16740"/>
                    </a:lnTo>
                    <a:lnTo>
                      <a:pt x="20275" y="10628"/>
                    </a:lnTo>
                    <a:lnTo>
                      <a:pt x="20275" y="5695"/>
                    </a:lnTo>
                    <a:lnTo>
                      <a:pt x="20275" y="5105"/>
                    </a:lnTo>
                    <a:lnTo>
                      <a:pt x="20190" y="4492"/>
                    </a:lnTo>
                    <a:lnTo>
                      <a:pt x="19976" y="4075"/>
                    </a:lnTo>
                    <a:lnTo>
                      <a:pt x="19763" y="3485"/>
                    </a:lnTo>
                    <a:lnTo>
                      <a:pt x="19442" y="2995"/>
                    </a:lnTo>
                    <a:lnTo>
                      <a:pt x="19079" y="2455"/>
                    </a:lnTo>
                    <a:lnTo>
                      <a:pt x="18673" y="2086"/>
                    </a:lnTo>
                    <a:lnTo>
                      <a:pt x="18139" y="1620"/>
                    </a:lnTo>
                    <a:lnTo>
                      <a:pt x="17562" y="1325"/>
                    </a:lnTo>
                    <a:lnTo>
                      <a:pt x="16836" y="957"/>
                    </a:lnTo>
                    <a:lnTo>
                      <a:pt x="16045" y="589"/>
                    </a:lnTo>
                    <a:lnTo>
                      <a:pt x="15169" y="344"/>
                    </a:lnTo>
                    <a:lnTo>
                      <a:pt x="14272" y="245"/>
                    </a:lnTo>
                    <a:lnTo>
                      <a:pt x="13182" y="123"/>
                    </a:lnTo>
                    <a:lnTo>
                      <a:pt x="12028" y="0"/>
                    </a:lnTo>
                    <a:lnTo>
                      <a:pt x="10832" y="0"/>
                    </a:lnTo>
                    <a:lnTo>
                      <a:pt x="9572" y="0"/>
                    </a:lnTo>
                    <a:lnTo>
                      <a:pt x="8418" y="123"/>
                    </a:lnTo>
                    <a:lnTo>
                      <a:pt x="7328" y="245"/>
                    </a:lnTo>
                    <a:lnTo>
                      <a:pt x="6431" y="344"/>
                    </a:lnTo>
                    <a:lnTo>
                      <a:pt x="5555" y="589"/>
                    </a:lnTo>
                    <a:lnTo>
                      <a:pt x="4764" y="957"/>
                    </a:lnTo>
                    <a:lnTo>
                      <a:pt x="4038" y="1325"/>
                    </a:lnTo>
                    <a:lnTo>
                      <a:pt x="3461" y="1620"/>
                    </a:lnTo>
                    <a:lnTo>
                      <a:pt x="2927" y="2086"/>
                    </a:lnTo>
                    <a:lnTo>
                      <a:pt x="2521" y="2455"/>
                    </a:lnTo>
                    <a:lnTo>
                      <a:pt x="2158" y="2995"/>
                    </a:lnTo>
                    <a:lnTo>
                      <a:pt x="1837" y="3485"/>
                    </a:lnTo>
                    <a:lnTo>
                      <a:pt x="1624" y="4075"/>
                    </a:lnTo>
                    <a:lnTo>
                      <a:pt x="1410" y="4492"/>
                    </a:lnTo>
                    <a:lnTo>
                      <a:pt x="1303" y="5105"/>
                    </a:lnTo>
                    <a:lnTo>
                      <a:pt x="1303" y="5695"/>
                    </a:lnTo>
                    <a:lnTo>
                      <a:pt x="1303" y="10874"/>
                    </a:lnTo>
                    <a:lnTo>
                      <a:pt x="1303" y="16740"/>
                    </a:lnTo>
                    <a:lnTo>
                      <a:pt x="940" y="17108"/>
                    </a:lnTo>
                    <a:lnTo>
                      <a:pt x="534" y="17525"/>
                    </a:lnTo>
                    <a:lnTo>
                      <a:pt x="214" y="18115"/>
                    </a:lnTo>
                    <a:lnTo>
                      <a:pt x="0" y="18605"/>
                    </a:lnTo>
                    <a:lnTo>
                      <a:pt x="0" y="19145"/>
                    </a:lnTo>
                    <a:lnTo>
                      <a:pt x="0" y="19636"/>
                    </a:lnTo>
                    <a:lnTo>
                      <a:pt x="214" y="20225"/>
                    </a:lnTo>
                    <a:lnTo>
                      <a:pt x="427" y="20643"/>
                    </a:lnTo>
                    <a:lnTo>
                      <a:pt x="833" y="21011"/>
                    </a:lnTo>
                    <a:lnTo>
                      <a:pt x="1303" y="21379"/>
                    </a:lnTo>
                    <a:lnTo>
                      <a:pt x="1944" y="21477"/>
                    </a:lnTo>
                    <a:lnTo>
                      <a:pt x="2521" y="21477"/>
                    </a:lnTo>
                    <a:lnTo>
                      <a:pt x="3141" y="21379"/>
                    </a:lnTo>
                    <a:lnTo>
                      <a:pt x="3611" y="21011"/>
                    </a:lnTo>
                    <a:lnTo>
                      <a:pt x="4145" y="20520"/>
                    </a:lnTo>
                    <a:lnTo>
                      <a:pt x="4658" y="19857"/>
                    </a:lnTo>
                    <a:lnTo>
                      <a:pt x="4914" y="20225"/>
                    </a:lnTo>
                    <a:lnTo>
                      <a:pt x="5448" y="20520"/>
                    </a:lnTo>
                    <a:lnTo>
                      <a:pt x="6025" y="20765"/>
                    </a:lnTo>
                    <a:lnTo>
                      <a:pt x="6751" y="21134"/>
                    </a:lnTo>
                    <a:lnTo>
                      <a:pt x="7542" y="21379"/>
                    </a:lnTo>
                    <a:lnTo>
                      <a:pt x="8418" y="21477"/>
                    </a:lnTo>
                    <a:lnTo>
                      <a:pt x="9465" y="21600"/>
                    </a:lnTo>
                    <a:lnTo>
                      <a:pt x="10661" y="21600"/>
                    </a:lnTo>
                    <a:close/>
                  </a:path>
                  <a:path w="21600" h="21600" extrusionOk="0">
                    <a:moveTo>
                      <a:pt x="17049" y="19857"/>
                    </a:moveTo>
                    <a:lnTo>
                      <a:pt x="17049" y="19268"/>
                    </a:lnTo>
                    <a:lnTo>
                      <a:pt x="17049" y="18016"/>
                    </a:lnTo>
                    <a:lnTo>
                      <a:pt x="17049" y="16274"/>
                    </a:lnTo>
                    <a:lnTo>
                      <a:pt x="17049" y="14114"/>
                    </a:lnTo>
                    <a:lnTo>
                      <a:pt x="17049" y="11880"/>
                    </a:lnTo>
                    <a:lnTo>
                      <a:pt x="17049" y="9843"/>
                    </a:lnTo>
                    <a:lnTo>
                      <a:pt x="17049" y="8100"/>
                    </a:lnTo>
                    <a:lnTo>
                      <a:pt x="17049" y="7069"/>
                    </a:lnTo>
                    <a:lnTo>
                      <a:pt x="16942" y="6725"/>
                    </a:lnTo>
                    <a:lnTo>
                      <a:pt x="16836" y="6357"/>
                    </a:lnTo>
                    <a:lnTo>
                      <a:pt x="16686" y="6112"/>
                    </a:lnTo>
                    <a:lnTo>
                      <a:pt x="16472" y="5768"/>
                    </a:lnTo>
                    <a:lnTo>
                      <a:pt x="15746" y="5351"/>
                    </a:lnTo>
                    <a:lnTo>
                      <a:pt x="14849" y="4983"/>
                    </a:lnTo>
                    <a:lnTo>
                      <a:pt x="13951" y="4615"/>
                    </a:lnTo>
                    <a:lnTo>
                      <a:pt x="12862" y="4369"/>
                    </a:lnTo>
                    <a:lnTo>
                      <a:pt x="11879" y="4271"/>
                    </a:lnTo>
                    <a:lnTo>
                      <a:pt x="10832" y="4197"/>
                    </a:lnTo>
                    <a:lnTo>
                      <a:pt x="9828" y="4271"/>
                    </a:lnTo>
                    <a:lnTo>
                      <a:pt x="8845" y="4369"/>
                    </a:lnTo>
                    <a:lnTo>
                      <a:pt x="7734" y="4615"/>
                    </a:lnTo>
                    <a:lnTo>
                      <a:pt x="6751" y="4983"/>
                    </a:lnTo>
                    <a:lnTo>
                      <a:pt x="5961" y="5351"/>
                    </a:lnTo>
                    <a:lnTo>
                      <a:pt x="5234" y="5768"/>
                    </a:lnTo>
                    <a:lnTo>
                      <a:pt x="4914" y="6112"/>
                    </a:lnTo>
                    <a:lnTo>
                      <a:pt x="4764" y="6357"/>
                    </a:lnTo>
                    <a:lnTo>
                      <a:pt x="4658" y="6725"/>
                    </a:lnTo>
                    <a:lnTo>
                      <a:pt x="4658" y="7069"/>
                    </a:lnTo>
                    <a:lnTo>
                      <a:pt x="4658" y="8100"/>
                    </a:lnTo>
                    <a:lnTo>
                      <a:pt x="4658" y="9843"/>
                    </a:lnTo>
                    <a:lnTo>
                      <a:pt x="4658" y="11880"/>
                    </a:lnTo>
                    <a:lnTo>
                      <a:pt x="4658" y="14114"/>
                    </a:lnTo>
                    <a:lnTo>
                      <a:pt x="4658" y="16274"/>
                    </a:lnTo>
                    <a:lnTo>
                      <a:pt x="4658" y="18016"/>
                    </a:lnTo>
                    <a:lnTo>
                      <a:pt x="4658" y="19268"/>
                    </a:lnTo>
                    <a:lnTo>
                      <a:pt x="4658" y="19857"/>
                    </a:lnTo>
                  </a:path>
                </a:pathLst>
              </a:cu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B050"/>
                  </a:solidFill>
                  <a:latin typeface="+mn-lt"/>
                </a:endParaRPr>
              </a:p>
            </p:txBody>
          </p:sp>
          <p:sp>
            <p:nvSpPr>
              <p:cNvPr id="6298" name="chair3"/>
              <p:cNvSpPr>
                <a:spLocks noEditPoints="1" noChangeArrowheads="1"/>
              </p:cNvSpPr>
              <p:nvPr/>
            </p:nvSpPr>
            <p:spPr bwMode="auto">
              <a:xfrm>
                <a:off x="4465" y="480"/>
                <a:ext cx="336" cy="282"/>
              </a:xfrm>
              <a:custGeom>
                <a:avLst/>
                <a:gdLst>
                  <a:gd name="T0" fmla="*/ 10800 w 21600"/>
                  <a:gd name="T1" fmla="*/ 0 h 21600"/>
                  <a:gd name="T2" fmla="*/ 20275 w 21600"/>
                  <a:gd name="T3" fmla="*/ 10800 h 21600"/>
                  <a:gd name="T4" fmla="*/ 10800 w 21600"/>
                  <a:gd name="T5" fmla="*/ 21600 h 21600"/>
                  <a:gd name="T6" fmla="*/ 1303 w 21600"/>
                  <a:gd name="T7" fmla="*/ 10800 h 21600"/>
                  <a:gd name="T8" fmla="*/ 4828 w 21600"/>
                  <a:gd name="T9" fmla="*/ 6639 h 21600"/>
                  <a:gd name="T10" fmla="*/ 16846 w 21600"/>
                  <a:gd name="T11" fmla="*/ 1964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0661" y="21600"/>
                    </a:moveTo>
                    <a:lnTo>
                      <a:pt x="11964" y="21600"/>
                    </a:lnTo>
                    <a:lnTo>
                      <a:pt x="12969" y="21477"/>
                    </a:lnTo>
                    <a:lnTo>
                      <a:pt x="13951" y="21379"/>
                    </a:lnTo>
                    <a:lnTo>
                      <a:pt x="14742" y="21134"/>
                    </a:lnTo>
                    <a:lnTo>
                      <a:pt x="15575" y="20765"/>
                    </a:lnTo>
                    <a:lnTo>
                      <a:pt x="16152" y="20520"/>
                    </a:lnTo>
                    <a:lnTo>
                      <a:pt x="16579" y="20225"/>
                    </a:lnTo>
                    <a:lnTo>
                      <a:pt x="16942" y="19857"/>
                    </a:lnTo>
                    <a:lnTo>
                      <a:pt x="17455" y="20520"/>
                    </a:lnTo>
                    <a:lnTo>
                      <a:pt x="17989" y="21011"/>
                    </a:lnTo>
                    <a:lnTo>
                      <a:pt x="18459" y="21379"/>
                    </a:lnTo>
                    <a:lnTo>
                      <a:pt x="19079" y="21477"/>
                    </a:lnTo>
                    <a:lnTo>
                      <a:pt x="19656" y="21477"/>
                    </a:lnTo>
                    <a:lnTo>
                      <a:pt x="20275" y="21379"/>
                    </a:lnTo>
                    <a:lnTo>
                      <a:pt x="20660" y="21011"/>
                    </a:lnTo>
                    <a:lnTo>
                      <a:pt x="21173" y="20643"/>
                    </a:lnTo>
                    <a:lnTo>
                      <a:pt x="21386" y="20225"/>
                    </a:lnTo>
                    <a:lnTo>
                      <a:pt x="21600" y="19636"/>
                    </a:lnTo>
                    <a:lnTo>
                      <a:pt x="21600" y="19145"/>
                    </a:lnTo>
                    <a:lnTo>
                      <a:pt x="21600" y="18605"/>
                    </a:lnTo>
                    <a:lnTo>
                      <a:pt x="21386" y="18115"/>
                    </a:lnTo>
                    <a:lnTo>
                      <a:pt x="21066" y="17525"/>
                    </a:lnTo>
                    <a:lnTo>
                      <a:pt x="20660" y="17108"/>
                    </a:lnTo>
                    <a:lnTo>
                      <a:pt x="20275" y="16740"/>
                    </a:lnTo>
                    <a:lnTo>
                      <a:pt x="20275" y="10628"/>
                    </a:lnTo>
                    <a:lnTo>
                      <a:pt x="20275" y="5695"/>
                    </a:lnTo>
                    <a:lnTo>
                      <a:pt x="20275" y="5105"/>
                    </a:lnTo>
                    <a:lnTo>
                      <a:pt x="20190" y="4492"/>
                    </a:lnTo>
                    <a:lnTo>
                      <a:pt x="19976" y="4075"/>
                    </a:lnTo>
                    <a:lnTo>
                      <a:pt x="19763" y="3485"/>
                    </a:lnTo>
                    <a:lnTo>
                      <a:pt x="19442" y="2995"/>
                    </a:lnTo>
                    <a:lnTo>
                      <a:pt x="19079" y="2455"/>
                    </a:lnTo>
                    <a:lnTo>
                      <a:pt x="18673" y="2086"/>
                    </a:lnTo>
                    <a:lnTo>
                      <a:pt x="18139" y="1620"/>
                    </a:lnTo>
                    <a:lnTo>
                      <a:pt x="17562" y="1325"/>
                    </a:lnTo>
                    <a:lnTo>
                      <a:pt x="16836" y="957"/>
                    </a:lnTo>
                    <a:lnTo>
                      <a:pt x="16045" y="589"/>
                    </a:lnTo>
                    <a:lnTo>
                      <a:pt x="15169" y="344"/>
                    </a:lnTo>
                    <a:lnTo>
                      <a:pt x="14272" y="245"/>
                    </a:lnTo>
                    <a:lnTo>
                      <a:pt x="13182" y="123"/>
                    </a:lnTo>
                    <a:lnTo>
                      <a:pt x="12028" y="0"/>
                    </a:lnTo>
                    <a:lnTo>
                      <a:pt x="10832" y="0"/>
                    </a:lnTo>
                    <a:lnTo>
                      <a:pt x="9572" y="0"/>
                    </a:lnTo>
                    <a:lnTo>
                      <a:pt x="8418" y="123"/>
                    </a:lnTo>
                    <a:lnTo>
                      <a:pt x="7328" y="245"/>
                    </a:lnTo>
                    <a:lnTo>
                      <a:pt x="6431" y="344"/>
                    </a:lnTo>
                    <a:lnTo>
                      <a:pt x="5555" y="589"/>
                    </a:lnTo>
                    <a:lnTo>
                      <a:pt x="4764" y="957"/>
                    </a:lnTo>
                    <a:lnTo>
                      <a:pt x="4038" y="1325"/>
                    </a:lnTo>
                    <a:lnTo>
                      <a:pt x="3461" y="1620"/>
                    </a:lnTo>
                    <a:lnTo>
                      <a:pt x="2927" y="2086"/>
                    </a:lnTo>
                    <a:lnTo>
                      <a:pt x="2521" y="2455"/>
                    </a:lnTo>
                    <a:lnTo>
                      <a:pt x="2158" y="2995"/>
                    </a:lnTo>
                    <a:lnTo>
                      <a:pt x="1837" y="3485"/>
                    </a:lnTo>
                    <a:lnTo>
                      <a:pt x="1624" y="4075"/>
                    </a:lnTo>
                    <a:lnTo>
                      <a:pt x="1410" y="4492"/>
                    </a:lnTo>
                    <a:lnTo>
                      <a:pt x="1303" y="5105"/>
                    </a:lnTo>
                    <a:lnTo>
                      <a:pt x="1303" y="5695"/>
                    </a:lnTo>
                    <a:lnTo>
                      <a:pt x="1303" y="10874"/>
                    </a:lnTo>
                    <a:lnTo>
                      <a:pt x="1303" y="16740"/>
                    </a:lnTo>
                    <a:lnTo>
                      <a:pt x="940" y="17108"/>
                    </a:lnTo>
                    <a:lnTo>
                      <a:pt x="534" y="17525"/>
                    </a:lnTo>
                    <a:lnTo>
                      <a:pt x="214" y="18115"/>
                    </a:lnTo>
                    <a:lnTo>
                      <a:pt x="0" y="18605"/>
                    </a:lnTo>
                    <a:lnTo>
                      <a:pt x="0" y="19145"/>
                    </a:lnTo>
                    <a:lnTo>
                      <a:pt x="0" y="19636"/>
                    </a:lnTo>
                    <a:lnTo>
                      <a:pt x="214" y="20225"/>
                    </a:lnTo>
                    <a:lnTo>
                      <a:pt x="427" y="20643"/>
                    </a:lnTo>
                    <a:lnTo>
                      <a:pt x="833" y="21011"/>
                    </a:lnTo>
                    <a:lnTo>
                      <a:pt x="1303" y="21379"/>
                    </a:lnTo>
                    <a:lnTo>
                      <a:pt x="1944" y="21477"/>
                    </a:lnTo>
                    <a:lnTo>
                      <a:pt x="2521" y="21477"/>
                    </a:lnTo>
                    <a:lnTo>
                      <a:pt x="3141" y="21379"/>
                    </a:lnTo>
                    <a:lnTo>
                      <a:pt x="3611" y="21011"/>
                    </a:lnTo>
                    <a:lnTo>
                      <a:pt x="4145" y="20520"/>
                    </a:lnTo>
                    <a:lnTo>
                      <a:pt x="4658" y="19857"/>
                    </a:lnTo>
                    <a:lnTo>
                      <a:pt x="4914" y="20225"/>
                    </a:lnTo>
                    <a:lnTo>
                      <a:pt x="5448" y="20520"/>
                    </a:lnTo>
                    <a:lnTo>
                      <a:pt x="6025" y="20765"/>
                    </a:lnTo>
                    <a:lnTo>
                      <a:pt x="6751" y="21134"/>
                    </a:lnTo>
                    <a:lnTo>
                      <a:pt x="7542" y="21379"/>
                    </a:lnTo>
                    <a:lnTo>
                      <a:pt x="8418" y="21477"/>
                    </a:lnTo>
                    <a:lnTo>
                      <a:pt x="9465" y="21600"/>
                    </a:lnTo>
                    <a:lnTo>
                      <a:pt x="10661" y="21600"/>
                    </a:lnTo>
                    <a:close/>
                  </a:path>
                  <a:path w="21600" h="21600" extrusionOk="0">
                    <a:moveTo>
                      <a:pt x="17049" y="19857"/>
                    </a:moveTo>
                    <a:lnTo>
                      <a:pt x="17049" y="19268"/>
                    </a:lnTo>
                    <a:lnTo>
                      <a:pt x="17049" y="18016"/>
                    </a:lnTo>
                    <a:lnTo>
                      <a:pt x="17049" y="16274"/>
                    </a:lnTo>
                    <a:lnTo>
                      <a:pt x="17049" y="14114"/>
                    </a:lnTo>
                    <a:lnTo>
                      <a:pt x="17049" y="11880"/>
                    </a:lnTo>
                    <a:lnTo>
                      <a:pt x="17049" y="9843"/>
                    </a:lnTo>
                    <a:lnTo>
                      <a:pt x="17049" y="8100"/>
                    </a:lnTo>
                    <a:lnTo>
                      <a:pt x="17049" y="7069"/>
                    </a:lnTo>
                    <a:lnTo>
                      <a:pt x="16942" y="6725"/>
                    </a:lnTo>
                    <a:lnTo>
                      <a:pt x="16836" y="6357"/>
                    </a:lnTo>
                    <a:lnTo>
                      <a:pt x="16686" y="6112"/>
                    </a:lnTo>
                    <a:lnTo>
                      <a:pt x="16472" y="5768"/>
                    </a:lnTo>
                    <a:lnTo>
                      <a:pt x="15746" y="5351"/>
                    </a:lnTo>
                    <a:lnTo>
                      <a:pt x="14849" y="4983"/>
                    </a:lnTo>
                    <a:lnTo>
                      <a:pt x="13951" y="4615"/>
                    </a:lnTo>
                    <a:lnTo>
                      <a:pt x="12862" y="4369"/>
                    </a:lnTo>
                    <a:lnTo>
                      <a:pt x="11879" y="4271"/>
                    </a:lnTo>
                    <a:lnTo>
                      <a:pt x="10832" y="4197"/>
                    </a:lnTo>
                    <a:lnTo>
                      <a:pt x="9828" y="4271"/>
                    </a:lnTo>
                    <a:lnTo>
                      <a:pt x="8845" y="4369"/>
                    </a:lnTo>
                    <a:lnTo>
                      <a:pt x="7734" y="4615"/>
                    </a:lnTo>
                    <a:lnTo>
                      <a:pt x="6751" y="4983"/>
                    </a:lnTo>
                    <a:lnTo>
                      <a:pt x="5961" y="5351"/>
                    </a:lnTo>
                    <a:lnTo>
                      <a:pt x="5234" y="5768"/>
                    </a:lnTo>
                    <a:lnTo>
                      <a:pt x="4914" y="6112"/>
                    </a:lnTo>
                    <a:lnTo>
                      <a:pt x="4764" y="6357"/>
                    </a:lnTo>
                    <a:lnTo>
                      <a:pt x="4658" y="6725"/>
                    </a:lnTo>
                    <a:lnTo>
                      <a:pt x="4658" y="7069"/>
                    </a:lnTo>
                    <a:lnTo>
                      <a:pt x="4658" y="8100"/>
                    </a:lnTo>
                    <a:lnTo>
                      <a:pt x="4658" y="9843"/>
                    </a:lnTo>
                    <a:lnTo>
                      <a:pt x="4658" y="11880"/>
                    </a:lnTo>
                    <a:lnTo>
                      <a:pt x="4658" y="14114"/>
                    </a:lnTo>
                    <a:lnTo>
                      <a:pt x="4658" y="16274"/>
                    </a:lnTo>
                    <a:lnTo>
                      <a:pt x="4658" y="18016"/>
                    </a:lnTo>
                    <a:lnTo>
                      <a:pt x="4658" y="19268"/>
                    </a:lnTo>
                    <a:lnTo>
                      <a:pt x="4658" y="19857"/>
                    </a:lnTo>
                  </a:path>
                </a:pathLst>
              </a:cu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 rot="1080000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B050"/>
                  </a:solidFill>
                  <a:latin typeface="+mn-lt"/>
                </a:endParaRPr>
              </a:p>
            </p:txBody>
          </p:sp>
        </p:grpSp>
        <p:sp>
          <p:nvSpPr>
            <p:cNvPr id="16480" name="Text Box 155"/>
            <p:cNvSpPr txBox="1">
              <a:spLocks noChangeArrowheads="1"/>
            </p:cNvSpPr>
            <p:nvPr/>
          </p:nvSpPr>
          <p:spPr bwMode="auto">
            <a:xfrm>
              <a:off x="4032" y="1296"/>
              <a:ext cx="19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b="1">
                  <a:solidFill>
                    <a:srgbClr val="00B050"/>
                  </a:solidFill>
                  <a:latin typeface="Calibri" pitchFamily="34" charset="0"/>
                </a:rPr>
                <a:t>6</a:t>
              </a:r>
            </a:p>
          </p:txBody>
        </p:sp>
        <p:sp>
          <p:nvSpPr>
            <p:cNvPr id="16481" name="Text Box 156"/>
            <p:cNvSpPr txBox="1">
              <a:spLocks noChangeArrowheads="1"/>
            </p:cNvSpPr>
            <p:nvPr/>
          </p:nvSpPr>
          <p:spPr bwMode="auto">
            <a:xfrm>
              <a:off x="3840" y="1296"/>
              <a:ext cx="19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b="1">
                  <a:solidFill>
                    <a:srgbClr val="00B050"/>
                  </a:solidFill>
                  <a:latin typeface="Calibri" pitchFamily="34" charset="0"/>
                </a:rPr>
                <a:t>5</a:t>
              </a:r>
            </a:p>
          </p:txBody>
        </p:sp>
        <p:sp>
          <p:nvSpPr>
            <p:cNvPr id="16482" name="Text Box 157"/>
            <p:cNvSpPr txBox="1">
              <a:spLocks noChangeArrowheads="1"/>
            </p:cNvSpPr>
            <p:nvPr/>
          </p:nvSpPr>
          <p:spPr bwMode="auto">
            <a:xfrm>
              <a:off x="3648" y="1296"/>
              <a:ext cx="19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b="1">
                  <a:solidFill>
                    <a:srgbClr val="00B050"/>
                  </a:solidFill>
                  <a:latin typeface="Calibri" pitchFamily="34" charset="0"/>
                </a:rPr>
                <a:t>4</a:t>
              </a:r>
            </a:p>
          </p:txBody>
        </p:sp>
        <p:sp>
          <p:nvSpPr>
            <p:cNvPr id="16483" name="Text Box 158"/>
            <p:cNvSpPr txBox="1">
              <a:spLocks noChangeArrowheads="1"/>
            </p:cNvSpPr>
            <p:nvPr/>
          </p:nvSpPr>
          <p:spPr bwMode="auto">
            <a:xfrm>
              <a:off x="3456" y="1296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b="1" dirty="0">
                  <a:solidFill>
                    <a:srgbClr val="00B050"/>
                  </a:solidFill>
                  <a:latin typeface="Calibri" pitchFamily="34" charset="0"/>
                </a:rPr>
                <a:t>3</a:t>
              </a:r>
            </a:p>
          </p:txBody>
        </p:sp>
        <p:sp>
          <p:nvSpPr>
            <p:cNvPr id="16484" name="Text Box 159"/>
            <p:cNvSpPr txBox="1">
              <a:spLocks noChangeArrowheads="1"/>
            </p:cNvSpPr>
            <p:nvPr/>
          </p:nvSpPr>
          <p:spPr bwMode="auto">
            <a:xfrm>
              <a:off x="3264" y="1296"/>
              <a:ext cx="19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b="1" dirty="0">
                  <a:solidFill>
                    <a:srgbClr val="00B050"/>
                  </a:solidFill>
                  <a:latin typeface="Calibri" pitchFamily="34" charset="0"/>
                </a:rPr>
                <a:t>2</a:t>
              </a:r>
            </a:p>
          </p:txBody>
        </p:sp>
        <p:sp>
          <p:nvSpPr>
            <p:cNvPr id="16485" name="Text Box 160"/>
            <p:cNvSpPr txBox="1">
              <a:spLocks noChangeArrowheads="1"/>
            </p:cNvSpPr>
            <p:nvPr/>
          </p:nvSpPr>
          <p:spPr bwMode="auto">
            <a:xfrm>
              <a:off x="3061" y="1296"/>
              <a:ext cx="19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b="1" dirty="0">
                  <a:solidFill>
                    <a:srgbClr val="00B05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16486" name="Text Box 161"/>
            <p:cNvSpPr txBox="1">
              <a:spLocks noChangeArrowheads="1"/>
            </p:cNvSpPr>
            <p:nvPr/>
          </p:nvSpPr>
          <p:spPr bwMode="auto">
            <a:xfrm>
              <a:off x="4176" y="1296"/>
              <a:ext cx="19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b="1">
                  <a:solidFill>
                    <a:srgbClr val="00B050"/>
                  </a:solidFill>
                  <a:latin typeface="Calibri" pitchFamily="34" charset="0"/>
                </a:rPr>
                <a:t>7</a:t>
              </a:r>
            </a:p>
          </p:txBody>
        </p:sp>
        <p:sp>
          <p:nvSpPr>
            <p:cNvPr id="16487" name="Text Box 162"/>
            <p:cNvSpPr txBox="1">
              <a:spLocks noChangeArrowheads="1"/>
            </p:cNvSpPr>
            <p:nvPr/>
          </p:nvSpPr>
          <p:spPr bwMode="auto">
            <a:xfrm>
              <a:off x="4368" y="1296"/>
              <a:ext cx="19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b="1">
                  <a:solidFill>
                    <a:srgbClr val="00B050"/>
                  </a:solidFill>
                  <a:latin typeface="Calibri" pitchFamily="34" charset="0"/>
                </a:rPr>
                <a:t>8</a:t>
              </a:r>
            </a:p>
          </p:txBody>
        </p:sp>
        <p:sp>
          <p:nvSpPr>
            <p:cNvPr id="16488" name="Text Box 163"/>
            <p:cNvSpPr txBox="1">
              <a:spLocks noChangeArrowheads="1"/>
            </p:cNvSpPr>
            <p:nvPr/>
          </p:nvSpPr>
          <p:spPr bwMode="auto">
            <a:xfrm>
              <a:off x="4560" y="1296"/>
              <a:ext cx="19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b="1">
                  <a:solidFill>
                    <a:srgbClr val="00B050"/>
                  </a:solidFill>
                  <a:latin typeface="Calibri" pitchFamily="34" charset="0"/>
                </a:rPr>
                <a:t>9</a:t>
              </a:r>
            </a:p>
          </p:txBody>
        </p:sp>
        <p:sp>
          <p:nvSpPr>
            <p:cNvPr id="16489" name="Text Box 164"/>
            <p:cNvSpPr txBox="1">
              <a:spLocks noChangeArrowheads="1"/>
            </p:cNvSpPr>
            <p:nvPr/>
          </p:nvSpPr>
          <p:spPr bwMode="auto">
            <a:xfrm>
              <a:off x="4704" y="1296"/>
              <a:ext cx="26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b="1">
                  <a:solidFill>
                    <a:srgbClr val="00B050"/>
                  </a:solidFill>
                  <a:latin typeface="Calibri" pitchFamily="34" charset="0"/>
                </a:rPr>
                <a:t>10</a:t>
              </a:r>
            </a:p>
          </p:txBody>
        </p:sp>
        <p:sp>
          <p:nvSpPr>
            <p:cNvPr id="16490" name="Text Box 165"/>
            <p:cNvSpPr txBox="1">
              <a:spLocks noChangeArrowheads="1"/>
            </p:cNvSpPr>
            <p:nvPr/>
          </p:nvSpPr>
          <p:spPr bwMode="auto">
            <a:xfrm>
              <a:off x="4896" y="1344"/>
              <a:ext cx="26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b="1">
                  <a:solidFill>
                    <a:srgbClr val="00B050"/>
                  </a:solidFill>
                  <a:latin typeface="Calibri" pitchFamily="34" charset="0"/>
                </a:rPr>
                <a:t>11</a:t>
              </a:r>
            </a:p>
          </p:txBody>
        </p:sp>
        <p:sp>
          <p:nvSpPr>
            <p:cNvPr id="16491" name="Text Box 166"/>
            <p:cNvSpPr txBox="1">
              <a:spLocks noChangeArrowheads="1"/>
            </p:cNvSpPr>
            <p:nvPr/>
          </p:nvSpPr>
          <p:spPr bwMode="auto">
            <a:xfrm>
              <a:off x="5088" y="1296"/>
              <a:ext cx="26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b="1">
                  <a:solidFill>
                    <a:srgbClr val="00B050"/>
                  </a:solidFill>
                  <a:latin typeface="Calibri" pitchFamily="34" charset="0"/>
                </a:rPr>
                <a:t>12</a:t>
              </a:r>
            </a:p>
          </p:txBody>
        </p:sp>
      </p:grpSp>
      <p:grpSp>
        <p:nvGrpSpPr>
          <p:cNvPr id="6" name="Group 180"/>
          <p:cNvGrpSpPr>
            <a:grpSpLocks/>
          </p:cNvGrpSpPr>
          <p:nvPr/>
        </p:nvGrpSpPr>
        <p:grpSpPr bwMode="auto">
          <a:xfrm>
            <a:off x="4859338" y="2708920"/>
            <a:ext cx="3636963" cy="457200"/>
            <a:chOff x="3061" y="1296"/>
            <a:chExt cx="2291" cy="288"/>
          </a:xfrm>
        </p:grpSpPr>
        <p:grpSp>
          <p:nvGrpSpPr>
            <p:cNvPr id="7" name="Group 181"/>
            <p:cNvGrpSpPr>
              <a:grpSpLocks/>
            </p:cNvGrpSpPr>
            <p:nvPr/>
          </p:nvGrpSpPr>
          <p:grpSpPr bwMode="auto">
            <a:xfrm rot="10800000">
              <a:off x="3072" y="1296"/>
              <a:ext cx="2256" cy="288"/>
              <a:chOff x="768" y="480"/>
              <a:chExt cx="4032" cy="288"/>
            </a:xfrm>
          </p:grpSpPr>
          <p:sp>
            <p:nvSpPr>
              <p:cNvPr id="6326" name="chair3"/>
              <p:cNvSpPr>
                <a:spLocks noEditPoints="1" noChangeArrowheads="1"/>
              </p:cNvSpPr>
              <p:nvPr/>
            </p:nvSpPr>
            <p:spPr bwMode="auto">
              <a:xfrm>
                <a:off x="768" y="480"/>
                <a:ext cx="336" cy="282"/>
              </a:xfrm>
              <a:custGeom>
                <a:avLst/>
                <a:gdLst>
                  <a:gd name="T0" fmla="*/ 10800 w 21600"/>
                  <a:gd name="T1" fmla="*/ 0 h 21600"/>
                  <a:gd name="T2" fmla="*/ 20275 w 21600"/>
                  <a:gd name="T3" fmla="*/ 10800 h 21600"/>
                  <a:gd name="T4" fmla="*/ 10800 w 21600"/>
                  <a:gd name="T5" fmla="*/ 21600 h 21600"/>
                  <a:gd name="T6" fmla="*/ 1303 w 21600"/>
                  <a:gd name="T7" fmla="*/ 10800 h 21600"/>
                  <a:gd name="T8" fmla="*/ 4828 w 21600"/>
                  <a:gd name="T9" fmla="*/ 6639 h 21600"/>
                  <a:gd name="T10" fmla="*/ 16846 w 21600"/>
                  <a:gd name="T11" fmla="*/ 1964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0661" y="21600"/>
                    </a:moveTo>
                    <a:lnTo>
                      <a:pt x="11964" y="21600"/>
                    </a:lnTo>
                    <a:lnTo>
                      <a:pt x="12969" y="21477"/>
                    </a:lnTo>
                    <a:lnTo>
                      <a:pt x="13951" y="21379"/>
                    </a:lnTo>
                    <a:lnTo>
                      <a:pt x="14742" y="21134"/>
                    </a:lnTo>
                    <a:lnTo>
                      <a:pt x="15575" y="20765"/>
                    </a:lnTo>
                    <a:lnTo>
                      <a:pt x="16152" y="20520"/>
                    </a:lnTo>
                    <a:lnTo>
                      <a:pt x="16579" y="20225"/>
                    </a:lnTo>
                    <a:lnTo>
                      <a:pt x="16942" y="19857"/>
                    </a:lnTo>
                    <a:lnTo>
                      <a:pt x="17455" y="20520"/>
                    </a:lnTo>
                    <a:lnTo>
                      <a:pt x="17989" y="21011"/>
                    </a:lnTo>
                    <a:lnTo>
                      <a:pt x="18459" y="21379"/>
                    </a:lnTo>
                    <a:lnTo>
                      <a:pt x="19079" y="21477"/>
                    </a:lnTo>
                    <a:lnTo>
                      <a:pt x="19656" y="21477"/>
                    </a:lnTo>
                    <a:lnTo>
                      <a:pt x="20275" y="21379"/>
                    </a:lnTo>
                    <a:lnTo>
                      <a:pt x="20660" y="21011"/>
                    </a:lnTo>
                    <a:lnTo>
                      <a:pt x="21173" y="20643"/>
                    </a:lnTo>
                    <a:lnTo>
                      <a:pt x="21386" y="20225"/>
                    </a:lnTo>
                    <a:lnTo>
                      <a:pt x="21600" y="19636"/>
                    </a:lnTo>
                    <a:lnTo>
                      <a:pt x="21600" y="19145"/>
                    </a:lnTo>
                    <a:lnTo>
                      <a:pt x="21600" y="18605"/>
                    </a:lnTo>
                    <a:lnTo>
                      <a:pt x="21386" y="18115"/>
                    </a:lnTo>
                    <a:lnTo>
                      <a:pt x="21066" y="17525"/>
                    </a:lnTo>
                    <a:lnTo>
                      <a:pt x="20660" y="17108"/>
                    </a:lnTo>
                    <a:lnTo>
                      <a:pt x="20275" y="16740"/>
                    </a:lnTo>
                    <a:lnTo>
                      <a:pt x="20275" y="10628"/>
                    </a:lnTo>
                    <a:lnTo>
                      <a:pt x="20275" y="5695"/>
                    </a:lnTo>
                    <a:lnTo>
                      <a:pt x="20275" y="5105"/>
                    </a:lnTo>
                    <a:lnTo>
                      <a:pt x="20190" y="4492"/>
                    </a:lnTo>
                    <a:lnTo>
                      <a:pt x="19976" y="4075"/>
                    </a:lnTo>
                    <a:lnTo>
                      <a:pt x="19763" y="3485"/>
                    </a:lnTo>
                    <a:lnTo>
                      <a:pt x="19442" y="2995"/>
                    </a:lnTo>
                    <a:lnTo>
                      <a:pt x="19079" y="2455"/>
                    </a:lnTo>
                    <a:lnTo>
                      <a:pt x="18673" y="2086"/>
                    </a:lnTo>
                    <a:lnTo>
                      <a:pt x="18139" y="1620"/>
                    </a:lnTo>
                    <a:lnTo>
                      <a:pt x="17562" y="1325"/>
                    </a:lnTo>
                    <a:lnTo>
                      <a:pt x="16836" y="957"/>
                    </a:lnTo>
                    <a:lnTo>
                      <a:pt x="16045" y="589"/>
                    </a:lnTo>
                    <a:lnTo>
                      <a:pt x="15169" y="344"/>
                    </a:lnTo>
                    <a:lnTo>
                      <a:pt x="14272" y="245"/>
                    </a:lnTo>
                    <a:lnTo>
                      <a:pt x="13182" y="123"/>
                    </a:lnTo>
                    <a:lnTo>
                      <a:pt x="12028" y="0"/>
                    </a:lnTo>
                    <a:lnTo>
                      <a:pt x="10832" y="0"/>
                    </a:lnTo>
                    <a:lnTo>
                      <a:pt x="9572" y="0"/>
                    </a:lnTo>
                    <a:lnTo>
                      <a:pt x="8418" y="123"/>
                    </a:lnTo>
                    <a:lnTo>
                      <a:pt x="7328" y="245"/>
                    </a:lnTo>
                    <a:lnTo>
                      <a:pt x="6431" y="344"/>
                    </a:lnTo>
                    <a:lnTo>
                      <a:pt x="5555" y="589"/>
                    </a:lnTo>
                    <a:lnTo>
                      <a:pt x="4764" y="957"/>
                    </a:lnTo>
                    <a:lnTo>
                      <a:pt x="4038" y="1325"/>
                    </a:lnTo>
                    <a:lnTo>
                      <a:pt x="3461" y="1620"/>
                    </a:lnTo>
                    <a:lnTo>
                      <a:pt x="2927" y="2086"/>
                    </a:lnTo>
                    <a:lnTo>
                      <a:pt x="2521" y="2455"/>
                    </a:lnTo>
                    <a:lnTo>
                      <a:pt x="2158" y="2995"/>
                    </a:lnTo>
                    <a:lnTo>
                      <a:pt x="1837" y="3485"/>
                    </a:lnTo>
                    <a:lnTo>
                      <a:pt x="1624" y="4075"/>
                    </a:lnTo>
                    <a:lnTo>
                      <a:pt x="1410" y="4492"/>
                    </a:lnTo>
                    <a:lnTo>
                      <a:pt x="1303" y="5105"/>
                    </a:lnTo>
                    <a:lnTo>
                      <a:pt x="1303" y="5695"/>
                    </a:lnTo>
                    <a:lnTo>
                      <a:pt x="1303" y="10874"/>
                    </a:lnTo>
                    <a:lnTo>
                      <a:pt x="1303" y="16740"/>
                    </a:lnTo>
                    <a:lnTo>
                      <a:pt x="940" y="17108"/>
                    </a:lnTo>
                    <a:lnTo>
                      <a:pt x="534" y="17525"/>
                    </a:lnTo>
                    <a:lnTo>
                      <a:pt x="214" y="18115"/>
                    </a:lnTo>
                    <a:lnTo>
                      <a:pt x="0" y="18605"/>
                    </a:lnTo>
                    <a:lnTo>
                      <a:pt x="0" y="19145"/>
                    </a:lnTo>
                    <a:lnTo>
                      <a:pt x="0" y="19636"/>
                    </a:lnTo>
                    <a:lnTo>
                      <a:pt x="214" y="20225"/>
                    </a:lnTo>
                    <a:lnTo>
                      <a:pt x="427" y="20643"/>
                    </a:lnTo>
                    <a:lnTo>
                      <a:pt x="833" y="21011"/>
                    </a:lnTo>
                    <a:lnTo>
                      <a:pt x="1303" y="21379"/>
                    </a:lnTo>
                    <a:lnTo>
                      <a:pt x="1944" y="21477"/>
                    </a:lnTo>
                    <a:lnTo>
                      <a:pt x="2521" y="21477"/>
                    </a:lnTo>
                    <a:lnTo>
                      <a:pt x="3141" y="21379"/>
                    </a:lnTo>
                    <a:lnTo>
                      <a:pt x="3611" y="21011"/>
                    </a:lnTo>
                    <a:lnTo>
                      <a:pt x="4145" y="20520"/>
                    </a:lnTo>
                    <a:lnTo>
                      <a:pt x="4658" y="19857"/>
                    </a:lnTo>
                    <a:lnTo>
                      <a:pt x="4914" y="20225"/>
                    </a:lnTo>
                    <a:lnTo>
                      <a:pt x="5448" y="20520"/>
                    </a:lnTo>
                    <a:lnTo>
                      <a:pt x="6025" y="20765"/>
                    </a:lnTo>
                    <a:lnTo>
                      <a:pt x="6751" y="21134"/>
                    </a:lnTo>
                    <a:lnTo>
                      <a:pt x="7542" y="21379"/>
                    </a:lnTo>
                    <a:lnTo>
                      <a:pt x="8418" y="21477"/>
                    </a:lnTo>
                    <a:lnTo>
                      <a:pt x="9465" y="21600"/>
                    </a:lnTo>
                    <a:lnTo>
                      <a:pt x="10661" y="21600"/>
                    </a:lnTo>
                    <a:close/>
                  </a:path>
                  <a:path w="21600" h="21600" extrusionOk="0">
                    <a:moveTo>
                      <a:pt x="17049" y="19857"/>
                    </a:moveTo>
                    <a:lnTo>
                      <a:pt x="17049" y="19268"/>
                    </a:lnTo>
                    <a:lnTo>
                      <a:pt x="17049" y="18016"/>
                    </a:lnTo>
                    <a:lnTo>
                      <a:pt x="17049" y="16274"/>
                    </a:lnTo>
                    <a:lnTo>
                      <a:pt x="17049" y="14114"/>
                    </a:lnTo>
                    <a:lnTo>
                      <a:pt x="17049" y="11880"/>
                    </a:lnTo>
                    <a:lnTo>
                      <a:pt x="17049" y="9843"/>
                    </a:lnTo>
                    <a:lnTo>
                      <a:pt x="17049" y="8100"/>
                    </a:lnTo>
                    <a:lnTo>
                      <a:pt x="17049" y="7069"/>
                    </a:lnTo>
                    <a:lnTo>
                      <a:pt x="16942" y="6725"/>
                    </a:lnTo>
                    <a:lnTo>
                      <a:pt x="16836" y="6357"/>
                    </a:lnTo>
                    <a:lnTo>
                      <a:pt x="16686" y="6112"/>
                    </a:lnTo>
                    <a:lnTo>
                      <a:pt x="16472" y="5768"/>
                    </a:lnTo>
                    <a:lnTo>
                      <a:pt x="15746" y="5351"/>
                    </a:lnTo>
                    <a:lnTo>
                      <a:pt x="14849" y="4983"/>
                    </a:lnTo>
                    <a:lnTo>
                      <a:pt x="13951" y="4615"/>
                    </a:lnTo>
                    <a:lnTo>
                      <a:pt x="12862" y="4369"/>
                    </a:lnTo>
                    <a:lnTo>
                      <a:pt x="11879" y="4271"/>
                    </a:lnTo>
                    <a:lnTo>
                      <a:pt x="10832" y="4197"/>
                    </a:lnTo>
                    <a:lnTo>
                      <a:pt x="9828" y="4271"/>
                    </a:lnTo>
                    <a:lnTo>
                      <a:pt x="8845" y="4369"/>
                    </a:lnTo>
                    <a:lnTo>
                      <a:pt x="7734" y="4615"/>
                    </a:lnTo>
                    <a:lnTo>
                      <a:pt x="6751" y="4983"/>
                    </a:lnTo>
                    <a:lnTo>
                      <a:pt x="5961" y="5351"/>
                    </a:lnTo>
                    <a:lnTo>
                      <a:pt x="5234" y="5768"/>
                    </a:lnTo>
                    <a:lnTo>
                      <a:pt x="4914" y="6112"/>
                    </a:lnTo>
                    <a:lnTo>
                      <a:pt x="4764" y="6357"/>
                    </a:lnTo>
                    <a:lnTo>
                      <a:pt x="4658" y="6725"/>
                    </a:lnTo>
                    <a:lnTo>
                      <a:pt x="4658" y="7069"/>
                    </a:lnTo>
                    <a:lnTo>
                      <a:pt x="4658" y="8100"/>
                    </a:lnTo>
                    <a:lnTo>
                      <a:pt x="4658" y="9843"/>
                    </a:lnTo>
                    <a:lnTo>
                      <a:pt x="4658" y="11880"/>
                    </a:lnTo>
                    <a:lnTo>
                      <a:pt x="4658" y="14114"/>
                    </a:lnTo>
                    <a:lnTo>
                      <a:pt x="4658" y="16274"/>
                    </a:lnTo>
                    <a:lnTo>
                      <a:pt x="4658" y="18016"/>
                    </a:lnTo>
                    <a:lnTo>
                      <a:pt x="4658" y="19268"/>
                    </a:lnTo>
                    <a:lnTo>
                      <a:pt x="4658" y="19857"/>
                    </a:lnTo>
                  </a:path>
                </a:pathLst>
              </a:cu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B050"/>
                  </a:solidFill>
                  <a:latin typeface="+mn-lt"/>
                </a:endParaRPr>
              </a:p>
            </p:txBody>
          </p:sp>
          <p:sp>
            <p:nvSpPr>
              <p:cNvPr id="6327" name="chair3"/>
              <p:cNvSpPr>
                <a:spLocks noEditPoints="1" noChangeArrowheads="1"/>
              </p:cNvSpPr>
              <p:nvPr/>
            </p:nvSpPr>
            <p:spPr bwMode="auto">
              <a:xfrm>
                <a:off x="1104" y="486"/>
                <a:ext cx="336" cy="282"/>
              </a:xfrm>
              <a:custGeom>
                <a:avLst/>
                <a:gdLst>
                  <a:gd name="T0" fmla="*/ 10800 w 21600"/>
                  <a:gd name="T1" fmla="*/ 0 h 21600"/>
                  <a:gd name="T2" fmla="*/ 20275 w 21600"/>
                  <a:gd name="T3" fmla="*/ 10800 h 21600"/>
                  <a:gd name="T4" fmla="*/ 10800 w 21600"/>
                  <a:gd name="T5" fmla="*/ 21600 h 21600"/>
                  <a:gd name="T6" fmla="*/ 1303 w 21600"/>
                  <a:gd name="T7" fmla="*/ 10800 h 21600"/>
                  <a:gd name="T8" fmla="*/ 4828 w 21600"/>
                  <a:gd name="T9" fmla="*/ 6639 h 21600"/>
                  <a:gd name="T10" fmla="*/ 16846 w 21600"/>
                  <a:gd name="T11" fmla="*/ 1964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0661" y="21600"/>
                    </a:moveTo>
                    <a:lnTo>
                      <a:pt x="11964" y="21600"/>
                    </a:lnTo>
                    <a:lnTo>
                      <a:pt x="12969" y="21477"/>
                    </a:lnTo>
                    <a:lnTo>
                      <a:pt x="13951" y="21379"/>
                    </a:lnTo>
                    <a:lnTo>
                      <a:pt x="14742" y="21134"/>
                    </a:lnTo>
                    <a:lnTo>
                      <a:pt x="15575" y="20765"/>
                    </a:lnTo>
                    <a:lnTo>
                      <a:pt x="16152" y="20520"/>
                    </a:lnTo>
                    <a:lnTo>
                      <a:pt x="16579" y="20225"/>
                    </a:lnTo>
                    <a:lnTo>
                      <a:pt x="16942" y="19857"/>
                    </a:lnTo>
                    <a:lnTo>
                      <a:pt x="17455" y="20520"/>
                    </a:lnTo>
                    <a:lnTo>
                      <a:pt x="17989" y="21011"/>
                    </a:lnTo>
                    <a:lnTo>
                      <a:pt x="18459" y="21379"/>
                    </a:lnTo>
                    <a:lnTo>
                      <a:pt x="19079" y="21477"/>
                    </a:lnTo>
                    <a:lnTo>
                      <a:pt x="19656" y="21477"/>
                    </a:lnTo>
                    <a:lnTo>
                      <a:pt x="20275" y="21379"/>
                    </a:lnTo>
                    <a:lnTo>
                      <a:pt x="20660" y="21011"/>
                    </a:lnTo>
                    <a:lnTo>
                      <a:pt x="21173" y="20643"/>
                    </a:lnTo>
                    <a:lnTo>
                      <a:pt x="21386" y="20225"/>
                    </a:lnTo>
                    <a:lnTo>
                      <a:pt x="21600" y="19636"/>
                    </a:lnTo>
                    <a:lnTo>
                      <a:pt x="21600" y="19145"/>
                    </a:lnTo>
                    <a:lnTo>
                      <a:pt x="21600" y="18605"/>
                    </a:lnTo>
                    <a:lnTo>
                      <a:pt x="21386" y="18115"/>
                    </a:lnTo>
                    <a:lnTo>
                      <a:pt x="21066" y="17525"/>
                    </a:lnTo>
                    <a:lnTo>
                      <a:pt x="20660" y="17108"/>
                    </a:lnTo>
                    <a:lnTo>
                      <a:pt x="20275" y="16740"/>
                    </a:lnTo>
                    <a:lnTo>
                      <a:pt x="20275" y="10628"/>
                    </a:lnTo>
                    <a:lnTo>
                      <a:pt x="20275" y="5695"/>
                    </a:lnTo>
                    <a:lnTo>
                      <a:pt x="20275" y="5105"/>
                    </a:lnTo>
                    <a:lnTo>
                      <a:pt x="20190" y="4492"/>
                    </a:lnTo>
                    <a:lnTo>
                      <a:pt x="19976" y="4075"/>
                    </a:lnTo>
                    <a:lnTo>
                      <a:pt x="19763" y="3485"/>
                    </a:lnTo>
                    <a:lnTo>
                      <a:pt x="19442" y="2995"/>
                    </a:lnTo>
                    <a:lnTo>
                      <a:pt x="19079" y="2455"/>
                    </a:lnTo>
                    <a:lnTo>
                      <a:pt x="18673" y="2086"/>
                    </a:lnTo>
                    <a:lnTo>
                      <a:pt x="18139" y="1620"/>
                    </a:lnTo>
                    <a:lnTo>
                      <a:pt x="17562" y="1325"/>
                    </a:lnTo>
                    <a:lnTo>
                      <a:pt x="16836" y="957"/>
                    </a:lnTo>
                    <a:lnTo>
                      <a:pt x="16045" y="589"/>
                    </a:lnTo>
                    <a:lnTo>
                      <a:pt x="15169" y="344"/>
                    </a:lnTo>
                    <a:lnTo>
                      <a:pt x="14272" y="245"/>
                    </a:lnTo>
                    <a:lnTo>
                      <a:pt x="13182" y="123"/>
                    </a:lnTo>
                    <a:lnTo>
                      <a:pt x="12028" y="0"/>
                    </a:lnTo>
                    <a:lnTo>
                      <a:pt x="10832" y="0"/>
                    </a:lnTo>
                    <a:lnTo>
                      <a:pt x="9572" y="0"/>
                    </a:lnTo>
                    <a:lnTo>
                      <a:pt x="8418" y="123"/>
                    </a:lnTo>
                    <a:lnTo>
                      <a:pt x="7328" y="245"/>
                    </a:lnTo>
                    <a:lnTo>
                      <a:pt x="6431" y="344"/>
                    </a:lnTo>
                    <a:lnTo>
                      <a:pt x="5555" y="589"/>
                    </a:lnTo>
                    <a:lnTo>
                      <a:pt x="4764" y="957"/>
                    </a:lnTo>
                    <a:lnTo>
                      <a:pt x="4038" y="1325"/>
                    </a:lnTo>
                    <a:lnTo>
                      <a:pt x="3461" y="1620"/>
                    </a:lnTo>
                    <a:lnTo>
                      <a:pt x="2927" y="2086"/>
                    </a:lnTo>
                    <a:lnTo>
                      <a:pt x="2521" y="2455"/>
                    </a:lnTo>
                    <a:lnTo>
                      <a:pt x="2158" y="2995"/>
                    </a:lnTo>
                    <a:lnTo>
                      <a:pt x="1837" y="3485"/>
                    </a:lnTo>
                    <a:lnTo>
                      <a:pt x="1624" y="4075"/>
                    </a:lnTo>
                    <a:lnTo>
                      <a:pt x="1410" y="4492"/>
                    </a:lnTo>
                    <a:lnTo>
                      <a:pt x="1303" y="5105"/>
                    </a:lnTo>
                    <a:lnTo>
                      <a:pt x="1303" y="5695"/>
                    </a:lnTo>
                    <a:lnTo>
                      <a:pt x="1303" y="10874"/>
                    </a:lnTo>
                    <a:lnTo>
                      <a:pt x="1303" y="16740"/>
                    </a:lnTo>
                    <a:lnTo>
                      <a:pt x="940" y="17108"/>
                    </a:lnTo>
                    <a:lnTo>
                      <a:pt x="534" y="17525"/>
                    </a:lnTo>
                    <a:lnTo>
                      <a:pt x="214" y="18115"/>
                    </a:lnTo>
                    <a:lnTo>
                      <a:pt x="0" y="18605"/>
                    </a:lnTo>
                    <a:lnTo>
                      <a:pt x="0" y="19145"/>
                    </a:lnTo>
                    <a:lnTo>
                      <a:pt x="0" y="19636"/>
                    </a:lnTo>
                    <a:lnTo>
                      <a:pt x="214" y="20225"/>
                    </a:lnTo>
                    <a:lnTo>
                      <a:pt x="427" y="20643"/>
                    </a:lnTo>
                    <a:lnTo>
                      <a:pt x="833" y="21011"/>
                    </a:lnTo>
                    <a:lnTo>
                      <a:pt x="1303" y="21379"/>
                    </a:lnTo>
                    <a:lnTo>
                      <a:pt x="1944" y="21477"/>
                    </a:lnTo>
                    <a:lnTo>
                      <a:pt x="2521" y="21477"/>
                    </a:lnTo>
                    <a:lnTo>
                      <a:pt x="3141" y="21379"/>
                    </a:lnTo>
                    <a:lnTo>
                      <a:pt x="3611" y="21011"/>
                    </a:lnTo>
                    <a:lnTo>
                      <a:pt x="4145" y="20520"/>
                    </a:lnTo>
                    <a:lnTo>
                      <a:pt x="4658" y="19857"/>
                    </a:lnTo>
                    <a:lnTo>
                      <a:pt x="4914" y="20225"/>
                    </a:lnTo>
                    <a:lnTo>
                      <a:pt x="5448" y="20520"/>
                    </a:lnTo>
                    <a:lnTo>
                      <a:pt x="6025" y="20765"/>
                    </a:lnTo>
                    <a:lnTo>
                      <a:pt x="6751" y="21134"/>
                    </a:lnTo>
                    <a:lnTo>
                      <a:pt x="7542" y="21379"/>
                    </a:lnTo>
                    <a:lnTo>
                      <a:pt x="8418" y="21477"/>
                    </a:lnTo>
                    <a:lnTo>
                      <a:pt x="9465" y="21600"/>
                    </a:lnTo>
                    <a:lnTo>
                      <a:pt x="10661" y="21600"/>
                    </a:lnTo>
                    <a:close/>
                  </a:path>
                  <a:path w="21600" h="21600" extrusionOk="0">
                    <a:moveTo>
                      <a:pt x="17049" y="19857"/>
                    </a:moveTo>
                    <a:lnTo>
                      <a:pt x="17049" y="19268"/>
                    </a:lnTo>
                    <a:lnTo>
                      <a:pt x="17049" y="18016"/>
                    </a:lnTo>
                    <a:lnTo>
                      <a:pt x="17049" y="16274"/>
                    </a:lnTo>
                    <a:lnTo>
                      <a:pt x="17049" y="14114"/>
                    </a:lnTo>
                    <a:lnTo>
                      <a:pt x="17049" y="11880"/>
                    </a:lnTo>
                    <a:lnTo>
                      <a:pt x="17049" y="9843"/>
                    </a:lnTo>
                    <a:lnTo>
                      <a:pt x="17049" y="8100"/>
                    </a:lnTo>
                    <a:lnTo>
                      <a:pt x="17049" y="7069"/>
                    </a:lnTo>
                    <a:lnTo>
                      <a:pt x="16942" y="6725"/>
                    </a:lnTo>
                    <a:lnTo>
                      <a:pt x="16836" y="6357"/>
                    </a:lnTo>
                    <a:lnTo>
                      <a:pt x="16686" y="6112"/>
                    </a:lnTo>
                    <a:lnTo>
                      <a:pt x="16472" y="5768"/>
                    </a:lnTo>
                    <a:lnTo>
                      <a:pt x="15746" y="5351"/>
                    </a:lnTo>
                    <a:lnTo>
                      <a:pt x="14849" y="4983"/>
                    </a:lnTo>
                    <a:lnTo>
                      <a:pt x="13951" y="4615"/>
                    </a:lnTo>
                    <a:lnTo>
                      <a:pt x="12862" y="4369"/>
                    </a:lnTo>
                    <a:lnTo>
                      <a:pt x="11879" y="4271"/>
                    </a:lnTo>
                    <a:lnTo>
                      <a:pt x="10832" y="4197"/>
                    </a:lnTo>
                    <a:lnTo>
                      <a:pt x="9828" y="4271"/>
                    </a:lnTo>
                    <a:lnTo>
                      <a:pt x="8845" y="4369"/>
                    </a:lnTo>
                    <a:lnTo>
                      <a:pt x="7734" y="4615"/>
                    </a:lnTo>
                    <a:lnTo>
                      <a:pt x="6751" y="4983"/>
                    </a:lnTo>
                    <a:lnTo>
                      <a:pt x="5961" y="5351"/>
                    </a:lnTo>
                    <a:lnTo>
                      <a:pt x="5234" y="5768"/>
                    </a:lnTo>
                    <a:lnTo>
                      <a:pt x="4914" y="6112"/>
                    </a:lnTo>
                    <a:lnTo>
                      <a:pt x="4764" y="6357"/>
                    </a:lnTo>
                    <a:lnTo>
                      <a:pt x="4658" y="6725"/>
                    </a:lnTo>
                    <a:lnTo>
                      <a:pt x="4658" y="7069"/>
                    </a:lnTo>
                    <a:lnTo>
                      <a:pt x="4658" y="8100"/>
                    </a:lnTo>
                    <a:lnTo>
                      <a:pt x="4658" y="9843"/>
                    </a:lnTo>
                    <a:lnTo>
                      <a:pt x="4658" y="11880"/>
                    </a:lnTo>
                    <a:lnTo>
                      <a:pt x="4658" y="14114"/>
                    </a:lnTo>
                    <a:lnTo>
                      <a:pt x="4658" y="16274"/>
                    </a:lnTo>
                    <a:lnTo>
                      <a:pt x="4658" y="18016"/>
                    </a:lnTo>
                    <a:lnTo>
                      <a:pt x="4658" y="19268"/>
                    </a:lnTo>
                    <a:lnTo>
                      <a:pt x="4658" y="19857"/>
                    </a:lnTo>
                  </a:path>
                </a:pathLst>
              </a:cu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B050"/>
                  </a:solidFill>
                  <a:latin typeface="+mn-lt"/>
                </a:endParaRPr>
              </a:p>
            </p:txBody>
          </p:sp>
          <p:sp>
            <p:nvSpPr>
              <p:cNvPr id="6328" name="chair3"/>
              <p:cNvSpPr>
                <a:spLocks noEditPoints="1" noChangeArrowheads="1"/>
              </p:cNvSpPr>
              <p:nvPr/>
            </p:nvSpPr>
            <p:spPr bwMode="auto">
              <a:xfrm>
                <a:off x="1440" y="486"/>
                <a:ext cx="336" cy="282"/>
              </a:xfrm>
              <a:custGeom>
                <a:avLst/>
                <a:gdLst>
                  <a:gd name="T0" fmla="*/ 10800 w 21600"/>
                  <a:gd name="T1" fmla="*/ 0 h 21600"/>
                  <a:gd name="T2" fmla="*/ 20275 w 21600"/>
                  <a:gd name="T3" fmla="*/ 10800 h 21600"/>
                  <a:gd name="T4" fmla="*/ 10800 w 21600"/>
                  <a:gd name="T5" fmla="*/ 21600 h 21600"/>
                  <a:gd name="T6" fmla="*/ 1303 w 21600"/>
                  <a:gd name="T7" fmla="*/ 10800 h 21600"/>
                  <a:gd name="T8" fmla="*/ 4828 w 21600"/>
                  <a:gd name="T9" fmla="*/ 6639 h 21600"/>
                  <a:gd name="T10" fmla="*/ 16846 w 21600"/>
                  <a:gd name="T11" fmla="*/ 1964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0661" y="21600"/>
                    </a:moveTo>
                    <a:lnTo>
                      <a:pt x="11964" y="21600"/>
                    </a:lnTo>
                    <a:lnTo>
                      <a:pt x="12969" y="21477"/>
                    </a:lnTo>
                    <a:lnTo>
                      <a:pt x="13951" y="21379"/>
                    </a:lnTo>
                    <a:lnTo>
                      <a:pt x="14742" y="21134"/>
                    </a:lnTo>
                    <a:lnTo>
                      <a:pt x="15575" y="20765"/>
                    </a:lnTo>
                    <a:lnTo>
                      <a:pt x="16152" y="20520"/>
                    </a:lnTo>
                    <a:lnTo>
                      <a:pt x="16579" y="20225"/>
                    </a:lnTo>
                    <a:lnTo>
                      <a:pt x="16942" y="19857"/>
                    </a:lnTo>
                    <a:lnTo>
                      <a:pt x="17455" y="20520"/>
                    </a:lnTo>
                    <a:lnTo>
                      <a:pt x="17989" y="21011"/>
                    </a:lnTo>
                    <a:lnTo>
                      <a:pt x="18459" y="21379"/>
                    </a:lnTo>
                    <a:lnTo>
                      <a:pt x="19079" y="21477"/>
                    </a:lnTo>
                    <a:lnTo>
                      <a:pt x="19656" y="21477"/>
                    </a:lnTo>
                    <a:lnTo>
                      <a:pt x="20275" y="21379"/>
                    </a:lnTo>
                    <a:lnTo>
                      <a:pt x="20660" y="21011"/>
                    </a:lnTo>
                    <a:lnTo>
                      <a:pt x="21173" y="20643"/>
                    </a:lnTo>
                    <a:lnTo>
                      <a:pt x="21386" y="20225"/>
                    </a:lnTo>
                    <a:lnTo>
                      <a:pt x="21600" y="19636"/>
                    </a:lnTo>
                    <a:lnTo>
                      <a:pt x="21600" y="19145"/>
                    </a:lnTo>
                    <a:lnTo>
                      <a:pt x="21600" y="18605"/>
                    </a:lnTo>
                    <a:lnTo>
                      <a:pt x="21386" y="18115"/>
                    </a:lnTo>
                    <a:lnTo>
                      <a:pt x="21066" y="17525"/>
                    </a:lnTo>
                    <a:lnTo>
                      <a:pt x="20660" y="17108"/>
                    </a:lnTo>
                    <a:lnTo>
                      <a:pt x="20275" y="16740"/>
                    </a:lnTo>
                    <a:lnTo>
                      <a:pt x="20275" y="10628"/>
                    </a:lnTo>
                    <a:lnTo>
                      <a:pt x="20275" y="5695"/>
                    </a:lnTo>
                    <a:lnTo>
                      <a:pt x="20275" y="5105"/>
                    </a:lnTo>
                    <a:lnTo>
                      <a:pt x="20190" y="4492"/>
                    </a:lnTo>
                    <a:lnTo>
                      <a:pt x="19976" y="4075"/>
                    </a:lnTo>
                    <a:lnTo>
                      <a:pt x="19763" y="3485"/>
                    </a:lnTo>
                    <a:lnTo>
                      <a:pt x="19442" y="2995"/>
                    </a:lnTo>
                    <a:lnTo>
                      <a:pt x="19079" y="2455"/>
                    </a:lnTo>
                    <a:lnTo>
                      <a:pt x="18673" y="2086"/>
                    </a:lnTo>
                    <a:lnTo>
                      <a:pt x="18139" y="1620"/>
                    </a:lnTo>
                    <a:lnTo>
                      <a:pt x="17562" y="1325"/>
                    </a:lnTo>
                    <a:lnTo>
                      <a:pt x="16836" y="957"/>
                    </a:lnTo>
                    <a:lnTo>
                      <a:pt x="16045" y="589"/>
                    </a:lnTo>
                    <a:lnTo>
                      <a:pt x="15169" y="344"/>
                    </a:lnTo>
                    <a:lnTo>
                      <a:pt x="14272" y="245"/>
                    </a:lnTo>
                    <a:lnTo>
                      <a:pt x="13182" y="123"/>
                    </a:lnTo>
                    <a:lnTo>
                      <a:pt x="12028" y="0"/>
                    </a:lnTo>
                    <a:lnTo>
                      <a:pt x="10832" y="0"/>
                    </a:lnTo>
                    <a:lnTo>
                      <a:pt x="9572" y="0"/>
                    </a:lnTo>
                    <a:lnTo>
                      <a:pt x="8418" y="123"/>
                    </a:lnTo>
                    <a:lnTo>
                      <a:pt x="7328" y="245"/>
                    </a:lnTo>
                    <a:lnTo>
                      <a:pt x="6431" y="344"/>
                    </a:lnTo>
                    <a:lnTo>
                      <a:pt x="5555" y="589"/>
                    </a:lnTo>
                    <a:lnTo>
                      <a:pt x="4764" y="957"/>
                    </a:lnTo>
                    <a:lnTo>
                      <a:pt x="4038" y="1325"/>
                    </a:lnTo>
                    <a:lnTo>
                      <a:pt x="3461" y="1620"/>
                    </a:lnTo>
                    <a:lnTo>
                      <a:pt x="2927" y="2086"/>
                    </a:lnTo>
                    <a:lnTo>
                      <a:pt x="2521" y="2455"/>
                    </a:lnTo>
                    <a:lnTo>
                      <a:pt x="2158" y="2995"/>
                    </a:lnTo>
                    <a:lnTo>
                      <a:pt x="1837" y="3485"/>
                    </a:lnTo>
                    <a:lnTo>
                      <a:pt x="1624" y="4075"/>
                    </a:lnTo>
                    <a:lnTo>
                      <a:pt x="1410" y="4492"/>
                    </a:lnTo>
                    <a:lnTo>
                      <a:pt x="1303" y="5105"/>
                    </a:lnTo>
                    <a:lnTo>
                      <a:pt x="1303" y="5695"/>
                    </a:lnTo>
                    <a:lnTo>
                      <a:pt x="1303" y="10874"/>
                    </a:lnTo>
                    <a:lnTo>
                      <a:pt x="1303" y="16740"/>
                    </a:lnTo>
                    <a:lnTo>
                      <a:pt x="940" y="17108"/>
                    </a:lnTo>
                    <a:lnTo>
                      <a:pt x="534" y="17525"/>
                    </a:lnTo>
                    <a:lnTo>
                      <a:pt x="214" y="18115"/>
                    </a:lnTo>
                    <a:lnTo>
                      <a:pt x="0" y="18605"/>
                    </a:lnTo>
                    <a:lnTo>
                      <a:pt x="0" y="19145"/>
                    </a:lnTo>
                    <a:lnTo>
                      <a:pt x="0" y="19636"/>
                    </a:lnTo>
                    <a:lnTo>
                      <a:pt x="214" y="20225"/>
                    </a:lnTo>
                    <a:lnTo>
                      <a:pt x="427" y="20643"/>
                    </a:lnTo>
                    <a:lnTo>
                      <a:pt x="833" y="21011"/>
                    </a:lnTo>
                    <a:lnTo>
                      <a:pt x="1303" y="21379"/>
                    </a:lnTo>
                    <a:lnTo>
                      <a:pt x="1944" y="21477"/>
                    </a:lnTo>
                    <a:lnTo>
                      <a:pt x="2521" y="21477"/>
                    </a:lnTo>
                    <a:lnTo>
                      <a:pt x="3141" y="21379"/>
                    </a:lnTo>
                    <a:lnTo>
                      <a:pt x="3611" y="21011"/>
                    </a:lnTo>
                    <a:lnTo>
                      <a:pt x="4145" y="20520"/>
                    </a:lnTo>
                    <a:lnTo>
                      <a:pt x="4658" y="19857"/>
                    </a:lnTo>
                    <a:lnTo>
                      <a:pt x="4914" y="20225"/>
                    </a:lnTo>
                    <a:lnTo>
                      <a:pt x="5448" y="20520"/>
                    </a:lnTo>
                    <a:lnTo>
                      <a:pt x="6025" y="20765"/>
                    </a:lnTo>
                    <a:lnTo>
                      <a:pt x="6751" y="21134"/>
                    </a:lnTo>
                    <a:lnTo>
                      <a:pt x="7542" y="21379"/>
                    </a:lnTo>
                    <a:lnTo>
                      <a:pt x="8418" y="21477"/>
                    </a:lnTo>
                    <a:lnTo>
                      <a:pt x="9465" y="21600"/>
                    </a:lnTo>
                    <a:lnTo>
                      <a:pt x="10661" y="21600"/>
                    </a:lnTo>
                    <a:close/>
                  </a:path>
                  <a:path w="21600" h="21600" extrusionOk="0">
                    <a:moveTo>
                      <a:pt x="17049" y="19857"/>
                    </a:moveTo>
                    <a:lnTo>
                      <a:pt x="17049" y="19268"/>
                    </a:lnTo>
                    <a:lnTo>
                      <a:pt x="17049" y="18016"/>
                    </a:lnTo>
                    <a:lnTo>
                      <a:pt x="17049" y="16274"/>
                    </a:lnTo>
                    <a:lnTo>
                      <a:pt x="17049" y="14114"/>
                    </a:lnTo>
                    <a:lnTo>
                      <a:pt x="17049" y="11880"/>
                    </a:lnTo>
                    <a:lnTo>
                      <a:pt x="17049" y="9843"/>
                    </a:lnTo>
                    <a:lnTo>
                      <a:pt x="17049" y="8100"/>
                    </a:lnTo>
                    <a:lnTo>
                      <a:pt x="17049" y="7069"/>
                    </a:lnTo>
                    <a:lnTo>
                      <a:pt x="16942" y="6725"/>
                    </a:lnTo>
                    <a:lnTo>
                      <a:pt x="16836" y="6357"/>
                    </a:lnTo>
                    <a:lnTo>
                      <a:pt x="16686" y="6112"/>
                    </a:lnTo>
                    <a:lnTo>
                      <a:pt x="16472" y="5768"/>
                    </a:lnTo>
                    <a:lnTo>
                      <a:pt x="15746" y="5351"/>
                    </a:lnTo>
                    <a:lnTo>
                      <a:pt x="14849" y="4983"/>
                    </a:lnTo>
                    <a:lnTo>
                      <a:pt x="13951" y="4615"/>
                    </a:lnTo>
                    <a:lnTo>
                      <a:pt x="12862" y="4369"/>
                    </a:lnTo>
                    <a:lnTo>
                      <a:pt x="11879" y="4271"/>
                    </a:lnTo>
                    <a:lnTo>
                      <a:pt x="10832" y="4197"/>
                    </a:lnTo>
                    <a:lnTo>
                      <a:pt x="9828" y="4271"/>
                    </a:lnTo>
                    <a:lnTo>
                      <a:pt x="8845" y="4369"/>
                    </a:lnTo>
                    <a:lnTo>
                      <a:pt x="7734" y="4615"/>
                    </a:lnTo>
                    <a:lnTo>
                      <a:pt x="6751" y="4983"/>
                    </a:lnTo>
                    <a:lnTo>
                      <a:pt x="5961" y="5351"/>
                    </a:lnTo>
                    <a:lnTo>
                      <a:pt x="5234" y="5768"/>
                    </a:lnTo>
                    <a:lnTo>
                      <a:pt x="4914" y="6112"/>
                    </a:lnTo>
                    <a:lnTo>
                      <a:pt x="4764" y="6357"/>
                    </a:lnTo>
                    <a:lnTo>
                      <a:pt x="4658" y="6725"/>
                    </a:lnTo>
                    <a:lnTo>
                      <a:pt x="4658" y="7069"/>
                    </a:lnTo>
                    <a:lnTo>
                      <a:pt x="4658" y="8100"/>
                    </a:lnTo>
                    <a:lnTo>
                      <a:pt x="4658" y="9843"/>
                    </a:lnTo>
                    <a:lnTo>
                      <a:pt x="4658" y="11880"/>
                    </a:lnTo>
                    <a:lnTo>
                      <a:pt x="4658" y="14114"/>
                    </a:lnTo>
                    <a:lnTo>
                      <a:pt x="4658" y="16274"/>
                    </a:lnTo>
                    <a:lnTo>
                      <a:pt x="4658" y="18016"/>
                    </a:lnTo>
                    <a:lnTo>
                      <a:pt x="4658" y="19268"/>
                    </a:lnTo>
                    <a:lnTo>
                      <a:pt x="4658" y="19857"/>
                    </a:lnTo>
                  </a:path>
                </a:pathLst>
              </a:cu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B050"/>
                  </a:solidFill>
                  <a:latin typeface="+mn-lt"/>
                </a:endParaRPr>
              </a:p>
            </p:txBody>
          </p:sp>
          <p:sp>
            <p:nvSpPr>
              <p:cNvPr id="6329" name="chair3"/>
              <p:cNvSpPr>
                <a:spLocks noEditPoints="1" noChangeArrowheads="1"/>
              </p:cNvSpPr>
              <p:nvPr/>
            </p:nvSpPr>
            <p:spPr bwMode="auto">
              <a:xfrm>
                <a:off x="1776" y="486"/>
                <a:ext cx="336" cy="282"/>
              </a:xfrm>
              <a:custGeom>
                <a:avLst/>
                <a:gdLst>
                  <a:gd name="T0" fmla="*/ 10800 w 21600"/>
                  <a:gd name="T1" fmla="*/ 0 h 21600"/>
                  <a:gd name="T2" fmla="*/ 20275 w 21600"/>
                  <a:gd name="T3" fmla="*/ 10800 h 21600"/>
                  <a:gd name="T4" fmla="*/ 10800 w 21600"/>
                  <a:gd name="T5" fmla="*/ 21600 h 21600"/>
                  <a:gd name="T6" fmla="*/ 1303 w 21600"/>
                  <a:gd name="T7" fmla="*/ 10800 h 21600"/>
                  <a:gd name="T8" fmla="*/ 4828 w 21600"/>
                  <a:gd name="T9" fmla="*/ 6639 h 21600"/>
                  <a:gd name="T10" fmla="*/ 16846 w 21600"/>
                  <a:gd name="T11" fmla="*/ 1964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0661" y="21600"/>
                    </a:moveTo>
                    <a:lnTo>
                      <a:pt x="11964" y="21600"/>
                    </a:lnTo>
                    <a:lnTo>
                      <a:pt x="12969" y="21477"/>
                    </a:lnTo>
                    <a:lnTo>
                      <a:pt x="13951" y="21379"/>
                    </a:lnTo>
                    <a:lnTo>
                      <a:pt x="14742" y="21134"/>
                    </a:lnTo>
                    <a:lnTo>
                      <a:pt x="15575" y="20765"/>
                    </a:lnTo>
                    <a:lnTo>
                      <a:pt x="16152" y="20520"/>
                    </a:lnTo>
                    <a:lnTo>
                      <a:pt x="16579" y="20225"/>
                    </a:lnTo>
                    <a:lnTo>
                      <a:pt x="16942" y="19857"/>
                    </a:lnTo>
                    <a:lnTo>
                      <a:pt x="17455" y="20520"/>
                    </a:lnTo>
                    <a:lnTo>
                      <a:pt x="17989" y="21011"/>
                    </a:lnTo>
                    <a:lnTo>
                      <a:pt x="18459" y="21379"/>
                    </a:lnTo>
                    <a:lnTo>
                      <a:pt x="19079" y="21477"/>
                    </a:lnTo>
                    <a:lnTo>
                      <a:pt x="19656" y="21477"/>
                    </a:lnTo>
                    <a:lnTo>
                      <a:pt x="20275" y="21379"/>
                    </a:lnTo>
                    <a:lnTo>
                      <a:pt x="20660" y="21011"/>
                    </a:lnTo>
                    <a:lnTo>
                      <a:pt x="21173" y="20643"/>
                    </a:lnTo>
                    <a:lnTo>
                      <a:pt x="21386" y="20225"/>
                    </a:lnTo>
                    <a:lnTo>
                      <a:pt x="21600" y="19636"/>
                    </a:lnTo>
                    <a:lnTo>
                      <a:pt x="21600" y="19145"/>
                    </a:lnTo>
                    <a:lnTo>
                      <a:pt x="21600" y="18605"/>
                    </a:lnTo>
                    <a:lnTo>
                      <a:pt x="21386" y="18115"/>
                    </a:lnTo>
                    <a:lnTo>
                      <a:pt x="21066" y="17525"/>
                    </a:lnTo>
                    <a:lnTo>
                      <a:pt x="20660" y="17108"/>
                    </a:lnTo>
                    <a:lnTo>
                      <a:pt x="20275" y="16740"/>
                    </a:lnTo>
                    <a:lnTo>
                      <a:pt x="20275" y="10628"/>
                    </a:lnTo>
                    <a:lnTo>
                      <a:pt x="20275" y="5695"/>
                    </a:lnTo>
                    <a:lnTo>
                      <a:pt x="20275" y="5105"/>
                    </a:lnTo>
                    <a:lnTo>
                      <a:pt x="20190" y="4492"/>
                    </a:lnTo>
                    <a:lnTo>
                      <a:pt x="19976" y="4075"/>
                    </a:lnTo>
                    <a:lnTo>
                      <a:pt x="19763" y="3485"/>
                    </a:lnTo>
                    <a:lnTo>
                      <a:pt x="19442" y="2995"/>
                    </a:lnTo>
                    <a:lnTo>
                      <a:pt x="19079" y="2455"/>
                    </a:lnTo>
                    <a:lnTo>
                      <a:pt x="18673" y="2086"/>
                    </a:lnTo>
                    <a:lnTo>
                      <a:pt x="18139" y="1620"/>
                    </a:lnTo>
                    <a:lnTo>
                      <a:pt x="17562" y="1325"/>
                    </a:lnTo>
                    <a:lnTo>
                      <a:pt x="16836" y="957"/>
                    </a:lnTo>
                    <a:lnTo>
                      <a:pt x="16045" y="589"/>
                    </a:lnTo>
                    <a:lnTo>
                      <a:pt x="15169" y="344"/>
                    </a:lnTo>
                    <a:lnTo>
                      <a:pt x="14272" y="245"/>
                    </a:lnTo>
                    <a:lnTo>
                      <a:pt x="13182" y="123"/>
                    </a:lnTo>
                    <a:lnTo>
                      <a:pt x="12028" y="0"/>
                    </a:lnTo>
                    <a:lnTo>
                      <a:pt x="10832" y="0"/>
                    </a:lnTo>
                    <a:lnTo>
                      <a:pt x="9572" y="0"/>
                    </a:lnTo>
                    <a:lnTo>
                      <a:pt x="8418" y="123"/>
                    </a:lnTo>
                    <a:lnTo>
                      <a:pt x="7328" y="245"/>
                    </a:lnTo>
                    <a:lnTo>
                      <a:pt x="6431" y="344"/>
                    </a:lnTo>
                    <a:lnTo>
                      <a:pt x="5555" y="589"/>
                    </a:lnTo>
                    <a:lnTo>
                      <a:pt x="4764" y="957"/>
                    </a:lnTo>
                    <a:lnTo>
                      <a:pt x="4038" y="1325"/>
                    </a:lnTo>
                    <a:lnTo>
                      <a:pt x="3461" y="1620"/>
                    </a:lnTo>
                    <a:lnTo>
                      <a:pt x="2927" y="2086"/>
                    </a:lnTo>
                    <a:lnTo>
                      <a:pt x="2521" y="2455"/>
                    </a:lnTo>
                    <a:lnTo>
                      <a:pt x="2158" y="2995"/>
                    </a:lnTo>
                    <a:lnTo>
                      <a:pt x="1837" y="3485"/>
                    </a:lnTo>
                    <a:lnTo>
                      <a:pt x="1624" y="4075"/>
                    </a:lnTo>
                    <a:lnTo>
                      <a:pt x="1410" y="4492"/>
                    </a:lnTo>
                    <a:lnTo>
                      <a:pt x="1303" y="5105"/>
                    </a:lnTo>
                    <a:lnTo>
                      <a:pt x="1303" y="5695"/>
                    </a:lnTo>
                    <a:lnTo>
                      <a:pt x="1303" y="10874"/>
                    </a:lnTo>
                    <a:lnTo>
                      <a:pt x="1303" y="16740"/>
                    </a:lnTo>
                    <a:lnTo>
                      <a:pt x="940" y="17108"/>
                    </a:lnTo>
                    <a:lnTo>
                      <a:pt x="534" y="17525"/>
                    </a:lnTo>
                    <a:lnTo>
                      <a:pt x="214" y="18115"/>
                    </a:lnTo>
                    <a:lnTo>
                      <a:pt x="0" y="18605"/>
                    </a:lnTo>
                    <a:lnTo>
                      <a:pt x="0" y="19145"/>
                    </a:lnTo>
                    <a:lnTo>
                      <a:pt x="0" y="19636"/>
                    </a:lnTo>
                    <a:lnTo>
                      <a:pt x="214" y="20225"/>
                    </a:lnTo>
                    <a:lnTo>
                      <a:pt x="427" y="20643"/>
                    </a:lnTo>
                    <a:lnTo>
                      <a:pt x="833" y="21011"/>
                    </a:lnTo>
                    <a:lnTo>
                      <a:pt x="1303" y="21379"/>
                    </a:lnTo>
                    <a:lnTo>
                      <a:pt x="1944" y="21477"/>
                    </a:lnTo>
                    <a:lnTo>
                      <a:pt x="2521" y="21477"/>
                    </a:lnTo>
                    <a:lnTo>
                      <a:pt x="3141" y="21379"/>
                    </a:lnTo>
                    <a:lnTo>
                      <a:pt x="3611" y="21011"/>
                    </a:lnTo>
                    <a:lnTo>
                      <a:pt x="4145" y="20520"/>
                    </a:lnTo>
                    <a:lnTo>
                      <a:pt x="4658" y="19857"/>
                    </a:lnTo>
                    <a:lnTo>
                      <a:pt x="4914" y="20225"/>
                    </a:lnTo>
                    <a:lnTo>
                      <a:pt x="5448" y="20520"/>
                    </a:lnTo>
                    <a:lnTo>
                      <a:pt x="6025" y="20765"/>
                    </a:lnTo>
                    <a:lnTo>
                      <a:pt x="6751" y="21134"/>
                    </a:lnTo>
                    <a:lnTo>
                      <a:pt x="7542" y="21379"/>
                    </a:lnTo>
                    <a:lnTo>
                      <a:pt x="8418" y="21477"/>
                    </a:lnTo>
                    <a:lnTo>
                      <a:pt x="9465" y="21600"/>
                    </a:lnTo>
                    <a:lnTo>
                      <a:pt x="10661" y="21600"/>
                    </a:lnTo>
                    <a:close/>
                  </a:path>
                  <a:path w="21600" h="21600" extrusionOk="0">
                    <a:moveTo>
                      <a:pt x="17049" y="19857"/>
                    </a:moveTo>
                    <a:lnTo>
                      <a:pt x="17049" y="19268"/>
                    </a:lnTo>
                    <a:lnTo>
                      <a:pt x="17049" y="18016"/>
                    </a:lnTo>
                    <a:lnTo>
                      <a:pt x="17049" y="16274"/>
                    </a:lnTo>
                    <a:lnTo>
                      <a:pt x="17049" y="14114"/>
                    </a:lnTo>
                    <a:lnTo>
                      <a:pt x="17049" y="11880"/>
                    </a:lnTo>
                    <a:lnTo>
                      <a:pt x="17049" y="9843"/>
                    </a:lnTo>
                    <a:lnTo>
                      <a:pt x="17049" y="8100"/>
                    </a:lnTo>
                    <a:lnTo>
                      <a:pt x="17049" y="7069"/>
                    </a:lnTo>
                    <a:lnTo>
                      <a:pt x="16942" y="6725"/>
                    </a:lnTo>
                    <a:lnTo>
                      <a:pt x="16836" y="6357"/>
                    </a:lnTo>
                    <a:lnTo>
                      <a:pt x="16686" y="6112"/>
                    </a:lnTo>
                    <a:lnTo>
                      <a:pt x="16472" y="5768"/>
                    </a:lnTo>
                    <a:lnTo>
                      <a:pt x="15746" y="5351"/>
                    </a:lnTo>
                    <a:lnTo>
                      <a:pt x="14849" y="4983"/>
                    </a:lnTo>
                    <a:lnTo>
                      <a:pt x="13951" y="4615"/>
                    </a:lnTo>
                    <a:lnTo>
                      <a:pt x="12862" y="4369"/>
                    </a:lnTo>
                    <a:lnTo>
                      <a:pt x="11879" y="4271"/>
                    </a:lnTo>
                    <a:lnTo>
                      <a:pt x="10832" y="4197"/>
                    </a:lnTo>
                    <a:lnTo>
                      <a:pt x="9828" y="4271"/>
                    </a:lnTo>
                    <a:lnTo>
                      <a:pt x="8845" y="4369"/>
                    </a:lnTo>
                    <a:lnTo>
                      <a:pt x="7734" y="4615"/>
                    </a:lnTo>
                    <a:lnTo>
                      <a:pt x="6751" y="4983"/>
                    </a:lnTo>
                    <a:lnTo>
                      <a:pt x="5961" y="5351"/>
                    </a:lnTo>
                    <a:lnTo>
                      <a:pt x="5234" y="5768"/>
                    </a:lnTo>
                    <a:lnTo>
                      <a:pt x="4914" y="6112"/>
                    </a:lnTo>
                    <a:lnTo>
                      <a:pt x="4764" y="6357"/>
                    </a:lnTo>
                    <a:lnTo>
                      <a:pt x="4658" y="6725"/>
                    </a:lnTo>
                    <a:lnTo>
                      <a:pt x="4658" y="7069"/>
                    </a:lnTo>
                    <a:lnTo>
                      <a:pt x="4658" y="8100"/>
                    </a:lnTo>
                    <a:lnTo>
                      <a:pt x="4658" y="9843"/>
                    </a:lnTo>
                    <a:lnTo>
                      <a:pt x="4658" y="11880"/>
                    </a:lnTo>
                    <a:lnTo>
                      <a:pt x="4658" y="14114"/>
                    </a:lnTo>
                    <a:lnTo>
                      <a:pt x="4658" y="16274"/>
                    </a:lnTo>
                    <a:lnTo>
                      <a:pt x="4658" y="18016"/>
                    </a:lnTo>
                    <a:lnTo>
                      <a:pt x="4658" y="19268"/>
                    </a:lnTo>
                    <a:lnTo>
                      <a:pt x="4658" y="19857"/>
                    </a:lnTo>
                  </a:path>
                </a:pathLst>
              </a:cu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B050"/>
                  </a:solidFill>
                  <a:latin typeface="+mn-lt"/>
                </a:endParaRPr>
              </a:p>
            </p:txBody>
          </p:sp>
          <p:sp>
            <p:nvSpPr>
              <p:cNvPr id="6330" name="chair3"/>
              <p:cNvSpPr>
                <a:spLocks noEditPoints="1" noChangeArrowheads="1"/>
              </p:cNvSpPr>
              <p:nvPr/>
            </p:nvSpPr>
            <p:spPr bwMode="auto">
              <a:xfrm>
                <a:off x="2112" y="486"/>
                <a:ext cx="336" cy="282"/>
              </a:xfrm>
              <a:custGeom>
                <a:avLst/>
                <a:gdLst>
                  <a:gd name="T0" fmla="*/ 10800 w 21600"/>
                  <a:gd name="T1" fmla="*/ 0 h 21600"/>
                  <a:gd name="T2" fmla="*/ 20275 w 21600"/>
                  <a:gd name="T3" fmla="*/ 10800 h 21600"/>
                  <a:gd name="T4" fmla="*/ 10800 w 21600"/>
                  <a:gd name="T5" fmla="*/ 21600 h 21600"/>
                  <a:gd name="T6" fmla="*/ 1303 w 21600"/>
                  <a:gd name="T7" fmla="*/ 10800 h 21600"/>
                  <a:gd name="T8" fmla="*/ 4828 w 21600"/>
                  <a:gd name="T9" fmla="*/ 6639 h 21600"/>
                  <a:gd name="T10" fmla="*/ 16846 w 21600"/>
                  <a:gd name="T11" fmla="*/ 1964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0661" y="21600"/>
                    </a:moveTo>
                    <a:lnTo>
                      <a:pt x="11964" y="21600"/>
                    </a:lnTo>
                    <a:lnTo>
                      <a:pt x="12969" y="21477"/>
                    </a:lnTo>
                    <a:lnTo>
                      <a:pt x="13951" y="21379"/>
                    </a:lnTo>
                    <a:lnTo>
                      <a:pt x="14742" y="21134"/>
                    </a:lnTo>
                    <a:lnTo>
                      <a:pt x="15575" y="20765"/>
                    </a:lnTo>
                    <a:lnTo>
                      <a:pt x="16152" y="20520"/>
                    </a:lnTo>
                    <a:lnTo>
                      <a:pt x="16579" y="20225"/>
                    </a:lnTo>
                    <a:lnTo>
                      <a:pt x="16942" y="19857"/>
                    </a:lnTo>
                    <a:lnTo>
                      <a:pt x="17455" y="20520"/>
                    </a:lnTo>
                    <a:lnTo>
                      <a:pt x="17989" y="21011"/>
                    </a:lnTo>
                    <a:lnTo>
                      <a:pt x="18459" y="21379"/>
                    </a:lnTo>
                    <a:lnTo>
                      <a:pt x="19079" y="21477"/>
                    </a:lnTo>
                    <a:lnTo>
                      <a:pt x="19656" y="21477"/>
                    </a:lnTo>
                    <a:lnTo>
                      <a:pt x="20275" y="21379"/>
                    </a:lnTo>
                    <a:lnTo>
                      <a:pt x="20660" y="21011"/>
                    </a:lnTo>
                    <a:lnTo>
                      <a:pt x="21173" y="20643"/>
                    </a:lnTo>
                    <a:lnTo>
                      <a:pt x="21386" y="20225"/>
                    </a:lnTo>
                    <a:lnTo>
                      <a:pt x="21600" y="19636"/>
                    </a:lnTo>
                    <a:lnTo>
                      <a:pt x="21600" y="19145"/>
                    </a:lnTo>
                    <a:lnTo>
                      <a:pt x="21600" y="18605"/>
                    </a:lnTo>
                    <a:lnTo>
                      <a:pt x="21386" y="18115"/>
                    </a:lnTo>
                    <a:lnTo>
                      <a:pt x="21066" y="17525"/>
                    </a:lnTo>
                    <a:lnTo>
                      <a:pt x="20660" y="17108"/>
                    </a:lnTo>
                    <a:lnTo>
                      <a:pt x="20275" y="16740"/>
                    </a:lnTo>
                    <a:lnTo>
                      <a:pt x="20275" y="10628"/>
                    </a:lnTo>
                    <a:lnTo>
                      <a:pt x="20275" y="5695"/>
                    </a:lnTo>
                    <a:lnTo>
                      <a:pt x="20275" y="5105"/>
                    </a:lnTo>
                    <a:lnTo>
                      <a:pt x="20190" y="4492"/>
                    </a:lnTo>
                    <a:lnTo>
                      <a:pt x="19976" y="4075"/>
                    </a:lnTo>
                    <a:lnTo>
                      <a:pt x="19763" y="3485"/>
                    </a:lnTo>
                    <a:lnTo>
                      <a:pt x="19442" y="2995"/>
                    </a:lnTo>
                    <a:lnTo>
                      <a:pt x="19079" y="2455"/>
                    </a:lnTo>
                    <a:lnTo>
                      <a:pt x="18673" y="2086"/>
                    </a:lnTo>
                    <a:lnTo>
                      <a:pt x="18139" y="1620"/>
                    </a:lnTo>
                    <a:lnTo>
                      <a:pt x="17562" y="1325"/>
                    </a:lnTo>
                    <a:lnTo>
                      <a:pt x="16836" y="957"/>
                    </a:lnTo>
                    <a:lnTo>
                      <a:pt x="16045" y="589"/>
                    </a:lnTo>
                    <a:lnTo>
                      <a:pt x="15169" y="344"/>
                    </a:lnTo>
                    <a:lnTo>
                      <a:pt x="14272" y="245"/>
                    </a:lnTo>
                    <a:lnTo>
                      <a:pt x="13182" y="123"/>
                    </a:lnTo>
                    <a:lnTo>
                      <a:pt x="12028" y="0"/>
                    </a:lnTo>
                    <a:lnTo>
                      <a:pt x="10832" y="0"/>
                    </a:lnTo>
                    <a:lnTo>
                      <a:pt x="9572" y="0"/>
                    </a:lnTo>
                    <a:lnTo>
                      <a:pt x="8418" y="123"/>
                    </a:lnTo>
                    <a:lnTo>
                      <a:pt x="7328" y="245"/>
                    </a:lnTo>
                    <a:lnTo>
                      <a:pt x="6431" y="344"/>
                    </a:lnTo>
                    <a:lnTo>
                      <a:pt x="5555" y="589"/>
                    </a:lnTo>
                    <a:lnTo>
                      <a:pt x="4764" y="957"/>
                    </a:lnTo>
                    <a:lnTo>
                      <a:pt x="4038" y="1325"/>
                    </a:lnTo>
                    <a:lnTo>
                      <a:pt x="3461" y="1620"/>
                    </a:lnTo>
                    <a:lnTo>
                      <a:pt x="2927" y="2086"/>
                    </a:lnTo>
                    <a:lnTo>
                      <a:pt x="2521" y="2455"/>
                    </a:lnTo>
                    <a:lnTo>
                      <a:pt x="2158" y="2995"/>
                    </a:lnTo>
                    <a:lnTo>
                      <a:pt x="1837" y="3485"/>
                    </a:lnTo>
                    <a:lnTo>
                      <a:pt x="1624" y="4075"/>
                    </a:lnTo>
                    <a:lnTo>
                      <a:pt x="1410" y="4492"/>
                    </a:lnTo>
                    <a:lnTo>
                      <a:pt x="1303" y="5105"/>
                    </a:lnTo>
                    <a:lnTo>
                      <a:pt x="1303" y="5695"/>
                    </a:lnTo>
                    <a:lnTo>
                      <a:pt x="1303" y="10874"/>
                    </a:lnTo>
                    <a:lnTo>
                      <a:pt x="1303" y="16740"/>
                    </a:lnTo>
                    <a:lnTo>
                      <a:pt x="940" y="17108"/>
                    </a:lnTo>
                    <a:lnTo>
                      <a:pt x="534" y="17525"/>
                    </a:lnTo>
                    <a:lnTo>
                      <a:pt x="214" y="18115"/>
                    </a:lnTo>
                    <a:lnTo>
                      <a:pt x="0" y="18605"/>
                    </a:lnTo>
                    <a:lnTo>
                      <a:pt x="0" y="19145"/>
                    </a:lnTo>
                    <a:lnTo>
                      <a:pt x="0" y="19636"/>
                    </a:lnTo>
                    <a:lnTo>
                      <a:pt x="214" y="20225"/>
                    </a:lnTo>
                    <a:lnTo>
                      <a:pt x="427" y="20643"/>
                    </a:lnTo>
                    <a:lnTo>
                      <a:pt x="833" y="21011"/>
                    </a:lnTo>
                    <a:lnTo>
                      <a:pt x="1303" y="21379"/>
                    </a:lnTo>
                    <a:lnTo>
                      <a:pt x="1944" y="21477"/>
                    </a:lnTo>
                    <a:lnTo>
                      <a:pt x="2521" y="21477"/>
                    </a:lnTo>
                    <a:lnTo>
                      <a:pt x="3141" y="21379"/>
                    </a:lnTo>
                    <a:lnTo>
                      <a:pt x="3611" y="21011"/>
                    </a:lnTo>
                    <a:lnTo>
                      <a:pt x="4145" y="20520"/>
                    </a:lnTo>
                    <a:lnTo>
                      <a:pt x="4658" y="19857"/>
                    </a:lnTo>
                    <a:lnTo>
                      <a:pt x="4914" y="20225"/>
                    </a:lnTo>
                    <a:lnTo>
                      <a:pt x="5448" y="20520"/>
                    </a:lnTo>
                    <a:lnTo>
                      <a:pt x="6025" y="20765"/>
                    </a:lnTo>
                    <a:lnTo>
                      <a:pt x="6751" y="21134"/>
                    </a:lnTo>
                    <a:lnTo>
                      <a:pt x="7542" y="21379"/>
                    </a:lnTo>
                    <a:lnTo>
                      <a:pt x="8418" y="21477"/>
                    </a:lnTo>
                    <a:lnTo>
                      <a:pt x="9465" y="21600"/>
                    </a:lnTo>
                    <a:lnTo>
                      <a:pt x="10661" y="21600"/>
                    </a:lnTo>
                    <a:close/>
                  </a:path>
                  <a:path w="21600" h="21600" extrusionOk="0">
                    <a:moveTo>
                      <a:pt x="17049" y="19857"/>
                    </a:moveTo>
                    <a:lnTo>
                      <a:pt x="17049" y="19268"/>
                    </a:lnTo>
                    <a:lnTo>
                      <a:pt x="17049" y="18016"/>
                    </a:lnTo>
                    <a:lnTo>
                      <a:pt x="17049" y="16274"/>
                    </a:lnTo>
                    <a:lnTo>
                      <a:pt x="17049" y="14114"/>
                    </a:lnTo>
                    <a:lnTo>
                      <a:pt x="17049" y="11880"/>
                    </a:lnTo>
                    <a:lnTo>
                      <a:pt x="17049" y="9843"/>
                    </a:lnTo>
                    <a:lnTo>
                      <a:pt x="17049" y="8100"/>
                    </a:lnTo>
                    <a:lnTo>
                      <a:pt x="17049" y="7069"/>
                    </a:lnTo>
                    <a:lnTo>
                      <a:pt x="16942" y="6725"/>
                    </a:lnTo>
                    <a:lnTo>
                      <a:pt x="16836" y="6357"/>
                    </a:lnTo>
                    <a:lnTo>
                      <a:pt x="16686" y="6112"/>
                    </a:lnTo>
                    <a:lnTo>
                      <a:pt x="16472" y="5768"/>
                    </a:lnTo>
                    <a:lnTo>
                      <a:pt x="15746" y="5351"/>
                    </a:lnTo>
                    <a:lnTo>
                      <a:pt x="14849" y="4983"/>
                    </a:lnTo>
                    <a:lnTo>
                      <a:pt x="13951" y="4615"/>
                    </a:lnTo>
                    <a:lnTo>
                      <a:pt x="12862" y="4369"/>
                    </a:lnTo>
                    <a:lnTo>
                      <a:pt x="11879" y="4271"/>
                    </a:lnTo>
                    <a:lnTo>
                      <a:pt x="10832" y="4197"/>
                    </a:lnTo>
                    <a:lnTo>
                      <a:pt x="9828" y="4271"/>
                    </a:lnTo>
                    <a:lnTo>
                      <a:pt x="8845" y="4369"/>
                    </a:lnTo>
                    <a:lnTo>
                      <a:pt x="7734" y="4615"/>
                    </a:lnTo>
                    <a:lnTo>
                      <a:pt x="6751" y="4983"/>
                    </a:lnTo>
                    <a:lnTo>
                      <a:pt x="5961" y="5351"/>
                    </a:lnTo>
                    <a:lnTo>
                      <a:pt x="5234" y="5768"/>
                    </a:lnTo>
                    <a:lnTo>
                      <a:pt x="4914" y="6112"/>
                    </a:lnTo>
                    <a:lnTo>
                      <a:pt x="4764" y="6357"/>
                    </a:lnTo>
                    <a:lnTo>
                      <a:pt x="4658" y="6725"/>
                    </a:lnTo>
                    <a:lnTo>
                      <a:pt x="4658" y="7069"/>
                    </a:lnTo>
                    <a:lnTo>
                      <a:pt x="4658" y="8100"/>
                    </a:lnTo>
                    <a:lnTo>
                      <a:pt x="4658" y="9843"/>
                    </a:lnTo>
                    <a:lnTo>
                      <a:pt x="4658" y="11880"/>
                    </a:lnTo>
                    <a:lnTo>
                      <a:pt x="4658" y="14114"/>
                    </a:lnTo>
                    <a:lnTo>
                      <a:pt x="4658" y="16274"/>
                    </a:lnTo>
                    <a:lnTo>
                      <a:pt x="4658" y="18016"/>
                    </a:lnTo>
                    <a:lnTo>
                      <a:pt x="4658" y="19268"/>
                    </a:lnTo>
                    <a:lnTo>
                      <a:pt x="4658" y="19857"/>
                    </a:lnTo>
                  </a:path>
                </a:pathLst>
              </a:cu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B050"/>
                  </a:solidFill>
                  <a:latin typeface="+mn-lt"/>
                </a:endParaRPr>
              </a:p>
            </p:txBody>
          </p:sp>
          <p:sp>
            <p:nvSpPr>
              <p:cNvPr id="6331" name="chair3"/>
              <p:cNvSpPr>
                <a:spLocks noEditPoints="1" noChangeArrowheads="1"/>
              </p:cNvSpPr>
              <p:nvPr/>
            </p:nvSpPr>
            <p:spPr bwMode="auto">
              <a:xfrm>
                <a:off x="2448" y="480"/>
                <a:ext cx="336" cy="282"/>
              </a:xfrm>
              <a:custGeom>
                <a:avLst/>
                <a:gdLst>
                  <a:gd name="T0" fmla="*/ 10800 w 21600"/>
                  <a:gd name="T1" fmla="*/ 0 h 21600"/>
                  <a:gd name="T2" fmla="*/ 20275 w 21600"/>
                  <a:gd name="T3" fmla="*/ 10800 h 21600"/>
                  <a:gd name="T4" fmla="*/ 10800 w 21600"/>
                  <a:gd name="T5" fmla="*/ 21600 h 21600"/>
                  <a:gd name="T6" fmla="*/ 1303 w 21600"/>
                  <a:gd name="T7" fmla="*/ 10800 h 21600"/>
                  <a:gd name="T8" fmla="*/ 4828 w 21600"/>
                  <a:gd name="T9" fmla="*/ 6639 h 21600"/>
                  <a:gd name="T10" fmla="*/ 16846 w 21600"/>
                  <a:gd name="T11" fmla="*/ 1964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0661" y="21600"/>
                    </a:moveTo>
                    <a:lnTo>
                      <a:pt x="11964" y="21600"/>
                    </a:lnTo>
                    <a:lnTo>
                      <a:pt x="12969" y="21477"/>
                    </a:lnTo>
                    <a:lnTo>
                      <a:pt x="13951" y="21379"/>
                    </a:lnTo>
                    <a:lnTo>
                      <a:pt x="14742" y="21134"/>
                    </a:lnTo>
                    <a:lnTo>
                      <a:pt x="15575" y="20765"/>
                    </a:lnTo>
                    <a:lnTo>
                      <a:pt x="16152" y="20520"/>
                    </a:lnTo>
                    <a:lnTo>
                      <a:pt x="16579" y="20225"/>
                    </a:lnTo>
                    <a:lnTo>
                      <a:pt x="16942" y="19857"/>
                    </a:lnTo>
                    <a:lnTo>
                      <a:pt x="17455" y="20520"/>
                    </a:lnTo>
                    <a:lnTo>
                      <a:pt x="17989" y="21011"/>
                    </a:lnTo>
                    <a:lnTo>
                      <a:pt x="18459" y="21379"/>
                    </a:lnTo>
                    <a:lnTo>
                      <a:pt x="19079" y="21477"/>
                    </a:lnTo>
                    <a:lnTo>
                      <a:pt x="19656" y="21477"/>
                    </a:lnTo>
                    <a:lnTo>
                      <a:pt x="20275" y="21379"/>
                    </a:lnTo>
                    <a:lnTo>
                      <a:pt x="20660" y="21011"/>
                    </a:lnTo>
                    <a:lnTo>
                      <a:pt x="21173" y="20643"/>
                    </a:lnTo>
                    <a:lnTo>
                      <a:pt x="21386" y="20225"/>
                    </a:lnTo>
                    <a:lnTo>
                      <a:pt x="21600" y="19636"/>
                    </a:lnTo>
                    <a:lnTo>
                      <a:pt x="21600" y="19145"/>
                    </a:lnTo>
                    <a:lnTo>
                      <a:pt x="21600" y="18605"/>
                    </a:lnTo>
                    <a:lnTo>
                      <a:pt x="21386" y="18115"/>
                    </a:lnTo>
                    <a:lnTo>
                      <a:pt x="21066" y="17525"/>
                    </a:lnTo>
                    <a:lnTo>
                      <a:pt x="20660" y="17108"/>
                    </a:lnTo>
                    <a:lnTo>
                      <a:pt x="20275" y="16740"/>
                    </a:lnTo>
                    <a:lnTo>
                      <a:pt x="20275" y="10628"/>
                    </a:lnTo>
                    <a:lnTo>
                      <a:pt x="20275" y="5695"/>
                    </a:lnTo>
                    <a:lnTo>
                      <a:pt x="20275" y="5105"/>
                    </a:lnTo>
                    <a:lnTo>
                      <a:pt x="20190" y="4492"/>
                    </a:lnTo>
                    <a:lnTo>
                      <a:pt x="19976" y="4075"/>
                    </a:lnTo>
                    <a:lnTo>
                      <a:pt x="19763" y="3485"/>
                    </a:lnTo>
                    <a:lnTo>
                      <a:pt x="19442" y="2995"/>
                    </a:lnTo>
                    <a:lnTo>
                      <a:pt x="19079" y="2455"/>
                    </a:lnTo>
                    <a:lnTo>
                      <a:pt x="18673" y="2086"/>
                    </a:lnTo>
                    <a:lnTo>
                      <a:pt x="18139" y="1620"/>
                    </a:lnTo>
                    <a:lnTo>
                      <a:pt x="17562" y="1325"/>
                    </a:lnTo>
                    <a:lnTo>
                      <a:pt x="16836" y="957"/>
                    </a:lnTo>
                    <a:lnTo>
                      <a:pt x="16045" y="589"/>
                    </a:lnTo>
                    <a:lnTo>
                      <a:pt x="15169" y="344"/>
                    </a:lnTo>
                    <a:lnTo>
                      <a:pt x="14272" y="245"/>
                    </a:lnTo>
                    <a:lnTo>
                      <a:pt x="13182" y="123"/>
                    </a:lnTo>
                    <a:lnTo>
                      <a:pt x="12028" y="0"/>
                    </a:lnTo>
                    <a:lnTo>
                      <a:pt x="10832" y="0"/>
                    </a:lnTo>
                    <a:lnTo>
                      <a:pt x="9572" y="0"/>
                    </a:lnTo>
                    <a:lnTo>
                      <a:pt x="8418" y="123"/>
                    </a:lnTo>
                    <a:lnTo>
                      <a:pt x="7328" y="245"/>
                    </a:lnTo>
                    <a:lnTo>
                      <a:pt x="6431" y="344"/>
                    </a:lnTo>
                    <a:lnTo>
                      <a:pt x="5555" y="589"/>
                    </a:lnTo>
                    <a:lnTo>
                      <a:pt x="4764" y="957"/>
                    </a:lnTo>
                    <a:lnTo>
                      <a:pt x="4038" y="1325"/>
                    </a:lnTo>
                    <a:lnTo>
                      <a:pt x="3461" y="1620"/>
                    </a:lnTo>
                    <a:lnTo>
                      <a:pt x="2927" y="2086"/>
                    </a:lnTo>
                    <a:lnTo>
                      <a:pt x="2521" y="2455"/>
                    </a:lnTo>
                    <a:lnTo>
                      <a:pt x="2158" y="2995"/>
                    </a:lnTo>
                    <a:lnTo>
                      <a:pt x="1837" y="3485"/>
                    </a:lnTo>
                    <a:lnTo>
                      <a:pt x="1624" y="4075"/>
                    </a:lnTo>
                    <a:lnTo>
                      <a:pt x="1410" y="4492"/>
                    </a:lnTo>
                    <a:lnTo>
                      <a:pt x="1303" y="5105"/>
                    </a:lnTo>
                    <a:lnTo>
                      <a:pt x="1303" y="5695"/>
                    </a:lnTo>
                    <a:lnTo>
                      <a:pt x="1303" y="10874"/>
                    </a:lnTo>
                    <a:lnTo>
                      <a:pt x="1303" y="16740"/>
                    </a:lnTo>
                    <a:lnTo>
                      <a:pt x="940" y="17108"/>
                    </a:lnTo>
                    <a:lnTo>
                      <a:pt x="534" y="17525"/>
                    </a:lnTo>
                    <a:lnTo>
                      <a:pt x="214" y="18115"/>
                    </a:lnTo>
                    <a:lnTo>
                      <a:pt x="0" y="18605"/>
                    </a:lnTo>
                    <a:lnTo>
                      <a:pt x="0" y="19145"/>
                    </a:lnTo>
                    <a:lnTo>
                      <a:pt x="0" y="19636"/>
                    </a:lnTo>
                    <a:lnTo>
                      <a:pt x="214" y="20225"/>
                    </a:lnTo>
                    <a:lnTo>
                      <a:pt x="427" y="20643"/>
                    </a:lnTo>
                    <a:lnTo>
                      <a:pt x="833" y="21011"/>
                    </a:lnTo>
                    <a:lnTo>
                      <a:pt x="1303" y="21379"/>
                    </a:lnTo>
                    <a:lnTo>
                      <a:pt x="1944" y="21477"/>
                    </a:lnTo>
                    <a:lnTo>
                      <a:pt x="2521" y="21477"/>
                    </a:lnTo>
                    <a:lnTo>
                      <a:pt x="3141" y="21379"/>
                    </a:lnTo>
                    <a:lnTo>
                      <a:pt x="3611" y="21011"/>
                    </a:lnTo>
                    <a:lnTo>
                      <a:pt x="4145" y="20520"/>
                    </a:lnTo>
                    <a:lnTo>
                      <a:pt x="4658" y="19857"/>
                    </a:lnTo>
                    <a:lnTo>
                      <a:pt x="4914" y="20225"/>
                    </a:lnTo>
                    <a:lnTo>
                      <a:pt x="5448" y="20520"/>
                    </a:lnTo>
                    <a:lnTo>
                      <a:pt x="6025" y="20765"/>
                    </a:lnTo>
                    <a:lnTo>
                      <a:pt x="6751" y="21134"/>
                    </a:lnTo>
                    <a:lnTo>
                      <a:pt x="7542" y="21379"/>
                    </a:lnTo>
                    <a:lnTo>
                      <a:pt x="8418" y="21477"/>
                    </a:lnTo>
                    <a:lnTo>
                      <a:pt x="9465" y="21600"/>
                    </a:lnTo>
                    <a:lnTo>
                      <a:pt x="10661" y="21600"/>
                    </a:lnTo>
                    <a:close/>
                  </a:path>
                  <a:path w="21600" h="21600" extrusionOk="0">
                    <a:moveTo>
                      <a:pt x="17049" y="19857"/>
                    </a:moveTo>
                    <a:lnTo>
                      <a:pt x="17049" y="19268"/>
                    </a:lnTo>
                    <a:lnTo>
                      <a:pt x="17049" y="18016"/>
                    </a:lnTo>
                    <a:lnTo>
                      <a:pt x="17049" y="16274"/>
                    </a:lnTo>
                    <a:lnTo>
                      <a:pt x="17049" y="14114"/>
                    </a:lnTo>
                    <a:lnTo>
                      <a:pt x="17049" y="11880"/>
                    </a:lnTo>
                    <a:lnTo>
                      <a:pt x="17049" y="9843"/>
                    </a:lnTo>
                    <a:lnTo>
                      <a:pt x="17049" y="8100"/>
                    </a:lnTo>
                    <a:lnTo>
                      <a:pt x="17049" y="7069"/>
                    </a:lnTo>
                    <a:lnTo>
                      <a:pt x="16942" y="6725"/>
                    </a:lnTo>
                    <a:lnTo>
                      <a:pt x="16836" y="6357"/>
                    </a:lnTo>
                    <a:lnTo>
                      <a:pt x="16686" y="6112"/>
                    </a:lnTo>
                    <a:lnTo>
                      <a:pt x="16472" y="5768"/>
                    </a:lnTo>
                    <a:lnTo>
                      <a:pt x="15746" y="5351"/>
                    </a:lnTo>
                    <a:lnTo>
                      <a:pt x="14849" y="4983"/>
                    </a:lnTo>
                    <a:lnTo>
                      <a:pt x="13951" y="4615"/>
                    </a:lnTo>
                    <a:lnTo>
                      <a:pt x="12862" y="4369"/>
                    </a:lnTo>
                    <a:lnTo>
                      <a:pt x="11879" y="4271"/>
                    </a:lnTo>
                    <a:lnTo>
                      <a:pt x="10832" y="4197"/>
                    </a:lnTo>
                    <a:lnTo>
                      <a:pt x="9828" y="4271"/>
                    </a:lnTo>
                    <a:lnTo>
                      <a:pt x="8845" y="4369"/>
                    </a:lnTo>
                    <a:lnTo>
                      <a:pt x="7734" y="4615"/>
                    </a:lnTo>
                    <a:lnTo>
                      <a:pt x="6751" y="4983"/>
                    </a:lnTo>
                    <a:lnTo>
                      <a:pt x="5961" y="5351"/>
                    </a:lnTo>
                    <a:lnTo>
                      <a:pt x="5234" y="5768"/>
                    </a:lnTo>
                    <a:lnTo>
                      <a:pt x="4914" y="6112"/>
                    </a:lnTo>
                    <a:lnTo>
                      <a:pt x="4764" y="6357"/>
                    </a:lnTo>
                    <a:lnTo>
                      <a:pt x="4658" y="6725"/>
                    </a:lnTo>
                    <a:lnTo>
                      <a:pt x="4658" y="7069"/>
                    </a:lnTo>
                    <a:lnTo>
                      <a:pt x="4658" y="8100"/>
                    </a:lnTo>
                    <a:lnTo>
                      <a:pt x="4658" y="9843"/>
                    </a:lnTo>
                    <a:lnTo>
                      <a:pt x="4658" y="11880"/>
                    </a:lnTo>
                    <a:lnTo>
                      <a:pt x="4658" y="14114"/>
                    </a:lnTo>
                    <a:lnTo>
                      <a:pt x="4658" y="16274"/>
                    </a:lnTo>
                    <a:lnTo>
                      <a:pt x="4658" y="18016"/>
                    </a:lnTo>
                    <a:lnTo>
                      <a:pt x="4658" y="19268"/>
                    </a:lnTo>
                    <a:lnTo>
                      <a:pt x="4658" y="19857"/>
                    </a:lnTo>
                  </a:path>
                </a:pathLst>
              </a:cu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B050"/>
                  </a:solidFill>
                  <a:latin typeface="+mn-lt"/>
                </a:endParaRPr>
              </a:p>
            </p:txBody>
          </p:sp>
          <p:sp>
            <p:nvSpPr>
              <p:cNvPr id="6332" name="chair3"/>
              <p:cNvSpPr>
                <a:spLocks noEditPoints="1" noChangeArrowheads="1"/>
              </p:cNvSpPr>
              <p:nvPr/>
            </p:nvSpPr>
            <p:spPr bwMode="auto">
              <a:xfrm>
                <a:off x="2784" y="480"/>
                <a:ext cx="336" cy="282"/>
              </a:xfrm>
              <a:custGeom>
                <a:avLst/>
                <a:gdLst>
                  <a:gd name="T0" fmla="*/ 10800 w 21600"/>
                  <a:gd name="T1" fmla="*/ 0 h 21600"/>
                  <a:gd name="T2" fmla="*/ 20275 w 21600"/>
                  <a:gd name="T3" fmla="*/ 10800 h 21600"/>
                  <a:gd name="T4" fmla="*/ 10800 w 21600"/>
                  <a:gd name="T5" fmla="*/ 21600 h 21600"/>
                  <a:gd name="T6" fmla="*/ 1303 w 21600"/>
                  <a:gd name="T7" fmla="*/ 10800 h 21600"/>
                  <a:gd name="T8" fmla="*/ 4828 w 21600"/>
                  <a:gd name="T9" fmla="*/ 6639 h 21600"/>
                  <a:gd name="T10" fmla="*/ 16846 w 21600"/>
                  <a:gd name="T11" fmla="*/ 1964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0661" y="21600"/>
                    </a:moveTo>
                    <a:lnTo>
                      <a:pt x="11964" y="21600"/>
                    </a:lnTo>
                    <a:lnTo>
                      <a:pt x="12969" y="21477"/>
                    </a:lnTo>
                    <a:lnTo>
                      <a:pt x="13951" y="21379"/>
                    </a:lnTo>
                    <a:lnTo>
                      <a:pt x="14742" y="21134"/>
                    </a:lnTo>
                    <a:lnTo>
                      <a:pt x="15575" y="20765"/>
                    </a:lnTo>
                    <a:lnTo>
                      <a:pt x="16152" y="20520"/>
                    </a:lnTo>
                    <a:lnTo>
                      <a:pt x="16579" y="20225"/>
                    </a:lnTo>
                    <a:lnTo>
                      <a:pt x="16942" y="19857"/>
                    </a:lnTo>
                    <a:lnTo>
                      <a:pt x="17455" y="20520"/>
                    </a:lnTo>
                    <a:lnTo>
                      <a:pt x="17989" y="21011"/>
                    </a:lnTo>
                    <a:lnTo>
                      <a:pt x="18459" y="21379"/>
                    </a:lnTo>
                    <a:lnTo>
                      <a:pt x="19079" y="21477"/>
                    </a:lnTo>
                    <a:lnTo>
                      <a:pt x="19656" y="21477"/>
                    </a:lnTo>
                    <a:lnTo>
                      <a:pt x="20275" y="21379"/>
                    </a:lnTo>
                    <a:lnTo>
                      <a:pt x="20660" y="21011"/>
                    </a:lnTo>
                    <a:lnTo>
                      <a:pt x="21173" y="20643"/>
                    </a:lnTo>
                    <a:lnTo>
                      <a:pt x="21386" y="20225"/>
                    </a:lnTo>
                    <a:lnTo>
                      <a:pt x="21600" y="19636"/>
                    </a:lnTo>
                    <a:lnTo>
                      <a:pt x="21600" y="19145"/>
                    </a:lnTo>
                    <a:lnTo>
                      <a:pt x="21600" y="18605"/>
                    </a:lnTo>
                    <a:lnTo>
                      <a:pt x="21386" y="18115"/>
                    </a:lnTo>
                    <a:lnTo>
                      <a:pt x="21066" y="17525"/>
                    </a:lnTo>
                    <a:lnTo>
                      <a:pt x="20660" y="17108"/>
                    </a:lnTo>
                    <a:lnTo>
                      <a:pt x="20275" y="16740"/>
                    </a:lnTo>
                    <a:lnTo>
                      <a:pt x="20275" y="10628"/>
                    </a:lnTo>
                    <a:lnTo>
                      <a:pt x="20275" y="5695"/>
                    </a:lnTo>
                    <a:lnTo>
                      <a:pt x="20275" y="5105"/>
                    </a:lnTo>
                    <a:lnTo>
                      <a:pt x="20190" y="4492"/>
                    </a:lnTo>
                    <a:lnTo>
                      <a:pt x="19976" y="4075"/>
                    </a:lnTo>
                    <a:lnTo>
                      <a:pt x="19763" y="3485"/>
                    </a:lnTo>
                    <a:lnTo>
                      <a:pt x="19442" y="2995"/>
                    </a:lnTo>
                    <a:lnTo>
                      <a:pt x="19079" y="2455"/>
                    </a:lnTo>
                    <a:lnTo>
                      <a:pt x="18673" y="2086"/>
                    </a:lnTo>
                    <a:lnTo>
                      <a:pt x="18139" y="1620"/>
                    </a:lnTo>
                    <a:lnTo>
                      <a:pt x="17562" y="1325"/>
                    </a:lnTo>
                    <a:lnTo>
                      <a:pt x="16836" y="957"/>
                    </a:lnTo>
                    <a:lnTo>
                      <a:pt x="16045" y="589"/>
                    </a:lnTo>
                    <a:lnTo>
                      <a:pt x="15169" y="344"/>
                    </a:lnTo>
                    <a:lnTo>
                      <a:pt x="14272" y="245"/>
                    </a:lnTo>
                    <a:lnTo>
                      <a:pt x="13182" y="123"/>
                    </a:lnTo>
                    <a:lnTo>
                      <a:pt x="12028" y="0"/>
                    </a:lnTo>
                    <a:lnTo>
                      <a:pt x="10832" y="0"/>
                    </a:lnTo>
                    <a:lnTo>
                      <a:pt x="9572" y="0"/>
                    </a:lnTo>
                    <a:lnTo>
                      <a:pt x="8418" y="123"/>
                    </a:lnTo>
                    <a:lnTo>
                      <a:pt x="7328" y="245"/>
                    </a:lnTo>
                    <a:lnTo>
                      <a:pt x="6431" y="344"/>
                    </a:lnTo>
                    <a:lnTo>
                      <a:pt x="5555" y="589"/>
                    </a:lnTo>
                    <a:lnTo>
                      <a:pt x="4764" y="957"/>
                    </a:lnTo>
                    <a:lnTo>
                      <a:pt x="4038" y="1325"/>
                    </a:lnTo>
                    <a:lnTo>
                      <a:pt x="3461" y="1620"/>
                    </a:lnTo>
                    <a:lnTo>
                      <a:pt x="2927" y="2086"/>
                    </a:lnTo>
                    <a:lnTo>
                      <a:pt x="2521" y="2455"/>
                    </a:lnTo>
                    <a:lnTo>
                      <a:pt x="2158" y="2995"/>
                    </a:lnTo>
                    <a:lnTo>
                      <a:pt x="1837" y="3485"/>
                    </a:lnTo>
                    <a:lnTo>
                      <a:pt x="1624" y="4075"/>
                    </a:lnTo>
                    <a:lnTo>
                      <a:pt x="1410" y="4492"/>
                    </a:lnTo>
                    <a:lnTo>
                      <a:pt x="1303" y="5105"/>
                    </a:lnTo>
                    <a:lnTo>
                      <a:pt x="1303" y="5695"/>
                    </a:lnTo>
                    <a:lnTo>
                      <a:pt x="1303" y="10874"/>
                    </a:lnTo>
                    <a:lnTo>
                      <a:pt x="1303" y="16740"/>
                    </a:lnTo>
                    <a:lnTo>
                      <a:pt x="940" y="17108"/>
                    </a:lnTo>
                    <a:lnTo>
                      <a:pt x="534" y="17525"/>
                    </a:lnTo>
                    <a:lnTo>
                      <a:pt x="214" y="18115"/>
                    </a:lnTo>
                    <a:lnTo>
                      <a:pt x="0" y="18605"/>
                    </a:lnTo>
                    <a:lnTo>
                      <a:pt x="0" y="19145"/>
                    </a:lnTo>
                    <a:lnTo>
                      <a:pt x="0" y="19636"/>
                    </a:lnTo>
                    <a:lnTo>
                      <a:pt x="214" y="20225"/>
                    </a:lnTo>
                    <a:lnTo>
                      <a:pt x="427" y="20643"/>
                    </a:lnTo>
                    <a:lnTo>
                      <a:pt x="833" y="21011"/>
                    </a:lnTo>
                    <a:lnTo>
                      <a:pt x="1303" y="21379"/>
                    </a:lnTo>
                    <a:lnTo>
                      <a:pt x="1944" y="21477"/>
                    </a:lnTo>
                    <a:lnTo>
                      <a:pt x="2521" y="21477"/>
                    </a:lnTo>
                    <a:lnTo>
                      <a:pt x="3141" y="21379"/>
                    </a:lnTo>
                    <a:lnTo>
                      <a:pt x="3611" y="21011"/>
                    </a:lnTo>
                    <a:lnTo>
                      <a:pt x="4145" y="20520"/>
                    </a:lnTo>
                    <a:lnTo>
                      <a:pt x="4658" y="19857"/>
                    </a:lnTo>
                    <a:lnTo>
                      <a:pt x="4914" y="20225"/>
                    </a:lnTo>
                    <a:lnTo>
                      <a:pt x="5448" y="20520"/>
                    </a:lnTo>
                    <a:lnTo>
                      <a:pt x="6025" y="20765"/>
                    </a:lnTo>
                    <a:lnTo>
                      <a:pt x="6751" y="21134"/>
                    </a:lnTo>
                    <a:lnTo>
                      <a:pt x="7542" y="21379"/>
                    </a:lnTo>
                    <a:lnTo>
                      <a:pt x="8418" y="21477"/>
                    </a:lnTo>
                    <a:lnTo>
                      <a:pt x="9465" y="21600"/>
                    </a:lnTo>
                    <a:lnTo>
                      <a:pt x="10661" y="21600"/>
                    </a:lnTo>
                    <a:close/>
                  </a:path>
                  <a:path w="21600" h="21600" extrusionOk="0">
                    <a:moveTo>
                      <a:pt x="17049" y="19857"/>
                    </a:moveTo>
                    <a:lnTo>
                      <a:pt x="17049" y="19268"/>
                    </a:lnTo>
                    <a:lnTo>
                      <a:pt x="17049" y="18016"/>
                    </a:lnTo>
                    <a:lnTo>
                      <a:pt x="17049" y="16274"/>
                    </a:lnTo>
                    <a:lnTo>
                      <a:pt x="17049" y="14114"/>
                    </a:lnTo>
                    <a:lnTo>
                      <a:pt x="17049" y="11880"/>
                    </a:lnTo>
                    <a:lnTo>
                      <a:pt x="17049" y="9843"/>
                    </a:lnTo>
                    <a:lnTo>
                      <a:pt x="17049" y="8100"/>
                    </a:lnTo>
                    <a:lnTo>
                      <a:pt x="17049" y="7069"/>
                    </a:lnTo>
                    <a:lnTo>
                      <a:pt x="16942" y="6725"/>
                    </a:lnTo>
                    <a:lnTo>
                      <a:pt x="16836" y="6357"/>
                    </a:lnTo>
                    <a:lnTo>
                      <a:pt x="16686" y="6112"/>
                    </a:lnTo>
                    <a:lnTo>
                      <a:pt x="16472" y="5768"/>
                    </a:lnTo>
                    <a:lnTo>
                      <a:pt x="15746" y="5351"/>
                    </a:lnTo>
                    <a:lnTo>
                      <a:pt x="14849" y="4983"/>
                    </a:lnTo>
                    <a:lnTo>
                      <a:pt x="13951" y="4615"/>
                    </a:lnTo>
                    <a:lnTo>
                      <a:pt x="12862" y="4369"/>
                    </a:lnTo>
                    <a:lnTo>
                      <a:pt x="11879" y="4271"/>
                    </a:lnTo>
                    <a:lnTo>
                      <a:pt x="10832" y="4197"/>
                    </a:lnTo>
                    <a:lnTo>
                      <a:pt x="9828" y="4271"/>
                    </a:lnTo>
                    <a:lnTo>
                      <a:pt x="8845" y="4369"/>
                    </a:lnTo>
                    <a:lnTo>
                      <a:pt x="7734" y="4615"/>
                    </a:lnTo>
                    <a:lnTo>
                      <a:pt x="6751" y="4983"/>
                    </a:lnTo>
                    <a:lnTo>
                      <a:pt x="5961" y="5351"/>
                    </a:lnTo>
                    <a:lnTo>
                      <a:pt x="5234" y="5768"/>
                    </a:lnTo>
                    <a:lnTo>
                      <a:pt x="4914" y="6112"/>
                    </a:lnTo>
                    <a:lnTo>
                      <a:pt x="4764" y="6357"/>
                    </a:lnTo>
                    <a:lnTo>
                      <a:pt x="4658" y="6725"/>
                    </a:lnTo>
                    <a:lnTo>
                      <a:pt x="4658" y="7069"/>
                    </a:lnTo>
                    <a:lnTo>
                      <a:pt x="4658" y="8100"/>
                    </a:lnTo>
                    <a:lnTo>
                      <a:pt x="4658" y="9843"/>
                    </a:lnTo>
                    <a:lnTo>
                      <a:pt x="4658" y="11880"/>
                    </a:lnTo>
                    <a:lnTo>
                      <a:pt x="4658" y="14114"/>
                    </a:lnTo>
                    <a:lnTo>
                      <a:pt x="4658" y="16274"/>
                    </a:lnTo>
                    <a:lnTo>
                      <a:pt x="4658" y="18016"/>
                    </a:lnTo>
                    <a:lnTo>
                      <a:pt x="4658" y="19268"/>
                    </a:lnTo>
                    <a:lnTo>
                      <a:pt x="4658" y="19857"/>
                    </a:lnTo>
                  </a:path>
                </a:pathLst>
              </a:cu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B050"/>
                  </a:solidFill>
                  <a:latin typeface="+mn-lt"/>
                </a:endParaRPr>
              </a:p>
            </p:txBody>
          </p:sp>
          <p:sp>
            <p:nvSpPr>
              <p:cNvPr id="6333" name="chair3"/>
              <p:cNvSpPr>
                <a:spLocks noEditPoints="1" noChangeArrowheads="1"/>
              </p:cNvSpPr>
              <p:nvPr/>
            </p:nvSpPr>
            <p:spPr bwMode="auto">
              <a:xfrm>
                <a:off x="3122" y="486"/>
                <a:ext cx="336" cy="282"/>
              </a:xfrm>
              <a:custGeom>
                <a:avLst/>
                <a:gdLst>
                  <a:gd name="T0" fmla="*/ 10800 w 21600"/>
                  <a:gd name="T1" fmla="*/ 0 h 21600"/>
                  <a:gd name="T2" fmla="*/ 20275 w 21600"/>
                  <a:gd name="T3" fmla="*/ 10800 h 21600"/>
                  <a:gd name="T4" fmla="*/ 10800 w 21600"/>
                  <a:gd name="T5" fmla="*/ 21600 h 21600"/>
                  <a:gd name="T6" fmla="*/ 1303 w 21600"/>
                  <a:gd name="T7" fmla="*/ 10800 h 21600"/>
                  <a:gd name="T8" fmla="*/ 4828 w 21600"/>
                  <a:gd name="T9" fmla="*/ 6639 h 21600"/>
                  <a:gd name="T10" fmla="*/ 16846 w 21600"/>
                  <a:gd name="T11" fmla="*/ 1964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0661" y="21600"/>
                    </a:moveTo>
                    <a:lnTo>
                      <a:pt x="11964" y="21600"/>
                    </a:lnTo>
                    <a:lnTo>
                      <a:pt x="12969" y="21477"/>
                    </a:lnTo>
                    <a:lnTo>
                      <a:pt x="13951" y="21379"/>
                    </a:lnTo>
                    <a:lnTo>
                      <a:pt x="14742" y="21134"/>
                    </a:lnTo>
                    <a:lnTo>
                      <a:pt x="15575" y="20765"/>
                    </a:lnTo>
                    <a:lnTo>
                      <a:pt x="16152" y="20520"/>
                    </a:lnTo>
                    <a:lnTo>
                      <a:pt x="16579" y="20225"/>
                    </a:lnTo>
                    <a:lnTo>
                      <a:pt x="16942" y="19857"/>
                    </a:lnTo>
                    <a:lnTo>
                      <a:pt x="17455" y="20520"/>
                    </a:lnTo>
                    <a:lnTo>
                      <a:pt x="17989" y="21011"/>
                    </a:lnTo>
                    <a:lnTo>
                      <a:pt x="18459" y="21379"/>
                    </a:lnTo>
                    <a:lnTo>
                      <a:pt x="19079" y="21477"/>
                    </a:lnTo>
                    <a:lnTo>
                      <a:pt x="19656" y="21477"/>
                    </a:lnTo>
                    <a:lnTo>
                      <a:pt x="20275" y="21379"/>
                    </a:lnTo>
                    <a:lnTo>
                      <a:pt x="20660" y="21011"/>
                    </a:lnTo>
                    <a:lnTo>
                      <a:pt x="21173" y="20643"/>
                    </a:lnTo>
                    <a:lnTo>
                      <a:pt x="21386" y="20225"/>
                    </a:lnTo>
                    <a:lnTo>
                      <a:pt x="21600" y="19636"/>
                    </a:lnTo>
                    <a:lnTo>
                      <a:pt x="21600" y="19145"/>
                    </a:lnTo>
                    <a:lnTo>
                      <a:pt x="21600" y="18605"/>
                    </a:lnTo>
                    <a:lnTo>
                      <a:pt x="21386" y="18115"/>
                    </a:lnTo>
                    <a:lnTo>
                      <a:pt x="21066" y="17525"/>
                    </a:lnTo>
                    <a:lnTo>
                      <a:pt x="20660" y="17108"/>
                    </a:lnTo>
                    <a:lnTo>
                      <a:pt x="20275" y="16740"/>
                    </a:lnTo>
                    <a:lnTo>
                      <a:pt x="20275" y="10628"/>
                    </a:lnTo>
                    <a:lnTo>
                      <a:pt x="20275" y="5695"/>
                    </a:lnTo>
                    <a:lnTo>
                      <a:pt x="20275" y="5105"/>
                    </a:lnTo>
                    <a:lnTo>
                      <a:pt x="20190" y="4492"/>
                    </a:lnTo>
                    <a:lnTo>
                      <a:pt x="19976" y="4075"/>
                    </a:lnTo>
                    <a:lnTo>
                      <a:pt x="19763" y="3485"/>
                    </a:lnTo>
                    <a:lnTo>
                      <a:pt x="19442" y="2995"/>
                    </a:lnTo>
                    <a:lnTo>
                      <a:pt x="19079" y="2455"/>
                    </a:lnTo>
                    <a:lnTo>
                      <a:pt x="18673" y="2086"/>
                    </a:lnTo>
                    <a:lnTo>
                      <a:pt x="18139" y="1620"/>
                    </a:lnTo>
                    <a:lnTo>
                      <a:pt x="17562" y="1325"/>
                    </a:lnTo>
                    <a:lnTo>
                      <a:pt x="16836" y="957"/>
                    </a:lnTo>
                    <a:lnTo>
                      <a:pt x="16045" y="589"/>
                    </a:lnTo>
                    <a:lnTo>
                      <a:pt x="15169" y="344"/>
                    </a:lnTo>
                    <a:lnTo>
                      <a:pt x="14272" y="245"/>
                    </a:lnTo>
                    <a:lnTo>
                      <a:pt x="13182" y="123"/>
                    </a:lnTo>
                    <a:lnTo>
                      <a:pt x="12028" y="0"/>
                    </a:lnTo>
                    <a:lnTo>
                      <a:pt x="10832" y="0"/>
                    </a:lnTo>
                    <a:lnTo>
                      <a:pt x="9572" y="0"/>
                    </a:lnTo>
                    <a:lnTo>
                      <a:pt x="8418" y="123"/>
                    </a:lnTo>
                    <a:lnTo>
                      <a:pt x="7328" y="245"/>
                    </a:lnTo>
                    <a:lnTo>
                      <a:pt x="6431" y="344"/>
                    </a:lnTo>
                    <a:lnTo>
                      <a:pt x="5555" y="589"/>
                    </a:lnTo>
                    <a:lnTo>
                      <a:pt x="4764" y="957"/>
                    </a:lnTo>
                    <a:lnTo>
                      <a:pt x="4038" y="1325"/>
                    </a:lnTo>
                    <a:lnTo>
                      <a:pt x="3461" y="1620"/>
                    </a:lnTo>
                    <a:lnTo>
                      <a:pt x="2927" y="2086"/>
                    </a:lnTo>
                    <a:lnTo>
                      <a:pt x="2521" y="2455"/>
                    </a:lnTo>
                    <a:lnTo>
                      <a:pt x="2158" y="2995"/>
                    </a:lnTo>
                    <a:lnTo>
                      <a:pt x="1837" y="3485"/>
                    </a:lnTo>
                    <a:lnTo>
                      <a:pt x="1624" y="4075"/>
                    </a:lnTo>
                    <a:lnTo>
                      <a:pt x="1410" y="4492"/>
                    </a:lnTo>
                    <a:lnTo>
                      <a:pt x="1303" y="5105"/>
                    </a:lnTo>
                    <a:lnTo>
                      <a:pt x="1303" y="5695"/>
                    </a:lnTo>
                    <a:lnTo>
                      <a:pt x="1303" y="10874"/>
                    </a:lnTo>
                    <a:lnTo>
                      <a:pt x="1303" y="16740"/>
                    </a:lnTo>
                    <a:lnTo>
                      <a:pt x="940" y="17108"/>
                    </a:lnTo>
                    <a:lnTo>
                      <a:pt x="534" y="17525"/>
                    </a:lnTo>
                    <a:lnTo>
                      <a:pt x="214" y="18115"/>
                    </a:lnTo>
                    <a:lnTo>
                      <a:pt x="0" y="18605"/>
                    </a:lnTo>
                    <a:lnTo>
                      <a:pt x="0" y="19145"/>
                    </a:lnTo>
                    <a:lnTo>
                      <a:pt x="0" y="19636"/>
                    </a:lnTo>
                    <a:lnTo>
                      <a:pt x="214" y="20225"/>
                    </a:lnTo>
                    <a:lnTo>
                      <a:pt x="427" y="20643"/>
                    </a:lnTo>
                    <a:lnTo>
                      <a:pt x="833" y="21011"/>
                    </a:lnTo>
                    <a:lnTo>
                      <a:pt x="1303" y="21379"/>
                    </a:lnTo>
                    <a:lnTo>
                      <a:pt x="1944" y="21477"/>
                    </a:lnTo>
                    <a:lnTo>
                      <a:pt x="2521" y="21477"/>
                    </a:lnTo>
                    <a:lnTo>
                      <a:pt x="3141" y="21379"/>
                    </a:lnTo>
                    <a:lnTo>
                      <a:pt x="3611" y="21011"/>
                    </a:lnTo>
                    <a:lnTo>
                      <a:pt x="4145" y="20520"/>
                    </a:lnTo>
                    <a:lnTo>
                      <a:pt x="4658" y="19857"/>
                    </a:lnTo>
                    <a:lnTo>
                      <a:pt x="4914" y="20225"/>
                    </a:lnTo>
                    <a:lnTo>
                      <a:pt x="5448" y="20520"/>
                    </a:lnTo>
                    <a:lnTo>
                      <a:pt x="6025" y="20765"/>
                    </a:lnTo>
                    <a:lnTo>
                      <a:pt x="6751" y="21134"/>
                    </a:lnTo>
                    <a:lnTo>
                      <a:pt x="7542" y="21379"/>
                    </a:lnTo>
                    <a:lnTo>
                      <a:pt x="8418" y="21477"/>
                    </a:lnTo>
                    <a:lnTo>
                      <a:pt x="9465" y="21600"/>
                    </a:lnTo>
                    <a:lnTo>
                      <a:pt x="10661" y="21600"/>
                    </a:lnTo>
                    <a:close/>
                  </a:path>
                  <a:path w="21600" h="21600" extrusionOk="0">
                    <a:moveTo>
                      <a:pt x="17049" y="19857"/>
                    </a:moveTo>
                    <a:lnTo>
                      <a:pt x="17049" y="19268"/>
                    </a:lnTo>
                    <a:lnTo>
                      <a:pt x="17049" y="18016"/>
                    </a:lnTo>
                    <a:lnTo>
                      <a:pt x="17049" y="16274"/>
                    </a:lnTo>
                    <a:lnTo>
                      <a:pt x="17049" y="14114"/>
                    </a:lnTo>
                    <a:lnTo>
                      <a:pt x="17049" y="11880"/>
                    </a:lnTo>
                    <a:lnTo>
                      <a:pt x="17049" y="9843"/>
                    </a:lnTo>
                    <a:lnTo>
                      <a:pt x="17049" y="8100"/>
                    </a:lnTo>
                    <a:lnTo>
                      <a:pt x="17049" y="7069"/>
                    </a:lnTo>
                    <a:lnTo>
                      <a:pt x="16942" y="6725"/>
                    </a:lnTo>
                    <a:lnTo>
                      <a:pt x="16836" y="6357"/>
                    </a:lnTo>
                    <a:lnTo>
                      <a:pt x="16686" y="6112"/>
                    </a:lnTo>
                    <a:lnTo>
                      <a:pt x="16472" y="5768"/>
                    </a:lnTo>
                    <a:lnTo>
                      <a:pt x="15746" y="5351"/>
                    </a:lnTo>
                    <a:lnTo>
                      <a:pt x="14849" y="4983"/>
                    </a:lnTo>
                    <a:lnTo>
                      <a:pt x="13951" y="4615"/>
                    </a:lnTo>
                    <a:lnTo>
                      <a:pt x="12862" y="4369"/>
                    </a:lnTo>
                    <a:lnTo>
                      <a:pt x="11879" y="4271"/>
                    </a:lnTo>
                    <a:lnTo>
                      <a:pt x="10832" y="4197"/>
                    </a:lnTo>
                    <a:lnTo>
                      <a:pt x="9828" y="4271"/>
                    </a:lnTo>
                    <a:lnTo>
                      <a:pt x="8845" y="4369"/>
                    </a:lnTo>
                    <a:lnTo>
                      <a:pt x="7734" y="4615"/>
                    </a:lnTo>
                    <a:lnTo>
                      <a:pt x="6751" y="4983"/>
                    </a:lnTo>
                    <a:lnTo>
                      <a:pt x="5961" y="5351"/>
                    </a:lnTo>
                    <a:lnTo>
                      <a:pt x="5234" y="5768"/>
                    </a:lnTo>
                    <a:lnTo>
                      <a:pt x="4914" y="6112"/>
                    </a:lnTo>
                    <a:lnTo>
                      <a:pt x="4764" y="6357"/>
                    </a:lnTo>
                    <a:lnTo>
                      <a:pt x="4658" y="6725"/>
                    </a:lnTo>
                    <a:lnTo>
                      <a:pt x="4658" y="7069"/>
                    </a:lnTo>
                    <a:lnTo>
                      <a:pt x="4658" y="8100"/>
                    </a:lnTo>
                    <a:lnTo>
                      <a:pt x="4658" y="9843"/>
                    </a:lnTo>
                    <a:lnTo>
                      <a:pt x="4658" y="11880"/>
                    </a:lnTo>
                    <a:lnTo>
                      <a:pt x="4658" y="14114"/>
                    </a:lnTo>
                    <a:lnTo>
                      <a:pt x="4658" y="16274"/>
                    </a:lnTo>
                    <a:lnTo>
                      <a:pt x="4658" y="18016"/>
                    </a:lnTo>
                    <a:lnTo>
                      <a:pt x="4658" y="19268"/>
                    </a:lnTo>
                    <a:lnTo>
                      <a:pt x="4658" y="19857"/>
                    </a:lnTo>
                  </a:path>
                </a:pathLst>
              </a:cu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B050"/>
                  </a:solidFill>
                  <a:latin typeface="+mn-lt"/>
                </a:endParaRPr>
              </a:p>
            </p:txBody>
          </p:sp>
          <p:sp>
            <p:nvSpPr>
              <p:cNvPr id="6334" name="chair3"/>
              <p:cNvSpPr>
                <a:spLocks noEditPoints="1" noChangeArrowheads="1"/>
              </p:cNvSpPr>
              <p:nvPr/>
            </p:nvSpPr>
            <p:spPr bwMode="auto">
              <a:xfrm>
                <a:off x="3458" y="486"/>
                <a:ext cx="336" cy="282"/>
              </a:xfrm>
              <a:custGeom>
                <a:avLst/>
                <a:gdLst>
                  <a:gd name="T0" fmla="*/ 10800 w 21600"/>
                  <a:gd name="T1" fmla="*/ 0 h 21600"/>
                  <a:gd name="T2" fmla="*/ 20275 w 21600"/>
                  <a:gd name="T3" fmla="*/ 10800 h 21600"/>
                  <a:gd name="T4" fmla="*/ 10800 w 21600"/>
                  <a:gd name="T5" fmla="*/ 21600 h 21600"/>
                  <a:gd name="T6" fmla="*/ 1303 w 21600"/>
                  <a:gd name="T7" fmla="*/ 10800 h 21600"/>
                  <a:gd name="T8" fmla="*/ 4828 w 21600"/>
                  <a:gd name="T9" fmla="*/ 6639 h 21600"/>
                  <a:gd name="T10" fmla="*/ 16846 w 21600"/>
                  <a:gd name="T11" fmla="*/ 1964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0661" y="21600"/>
                    </a:moveTo>
                    <a:lnTo>
                      <a:pt x="11964" y="21600"/>
                    </a:lnTo>
                    <a:lnTo>
                      <a:pt x="12969" y="21477"/>
                    </a:lnTo>
                    <a:lnTo>
                      <a:pt x="13951" y="21379"/>
                    </a:lnTo>
                    <a:lnTo>
                      <a:pt x="14742" y="21134"/>
                    </a:lnTo>
                    <a:lnTo>
                      <a:pt x="15575" y="20765"/>
                    </a:lnTo>
                    <a:lnTo>
                      <a:pt x="16152" y="20520"/>
                    </a:lnTo>
                    <a:lnTo>
                      <a:pt x="16579" y="20225"/>
                    </a:lnTo>
                    <a:lnTo>
                      <a:pt x="16942" y="19857"/>
                    </a:lnTo>
                    <a:lnTo>
                      <a:pt x="17455" y="20520"/>
                    </a:lnTo>
                    <a:lnTo>
                      <a:pt x="17989" y="21011"/>
                    </a:lnTo>
                    <a:lnTo>
                      <a:pt x="18459" y="21379"/>
                    </a:lnTo>
                    <a:lnTo>
                      <a:pt x="19079" y="21477"/>
                    </a:lnTo>
                    <a:lnTo>
                      <a:pt x="19656" y="21477"/>
                    </a:lnTo>
                    <a:lnTo>
                      <a:pt x="20275" y="21379"/>
                    </a:lnTo>
                    <a:lnTo>
                      <a:pt x="20660" y="21011"/>
                    </a:lnTo>
                    <a:lnTo>
                      <a:pt x="21173" y="20643"/>
                    </a:lnTo>
                    <a:lnTo>
                      <a:pt x="21386" y="20225"/>
                    </a:lnTo>
                    <a:lnTo>
                      <a:pt x="21600" y="19636"/>
                    </a:lnTo>
                    <a:lnTo>
                      <a:pt x="21600" y="19145"/>
                    </a:lnTo>
                    <a:lnTo>
                      <a:pt x="21600" y="18605"/>
                    </a:lnTo>
                    <a:lnTo>
                      <a:pt x="21386" y="18115"/>
                    </a:lnTo>
                    <a:lnTo>
                      <a:pt x="21066" y="17525"/>
                    </a:lnTo>
                    <a:lnTo>
                      <a:pt x="20660" y="17108"/>
                    </a:lnTo>
                    <a:lnTo>
                      <a:pt x="20275" y="16740"/>
                    </a:lnTo>
                    <a:lnTo>
                      <a:pt x="20275" y="10628"/>
                    </a:lnTo>
                    <a:lnTo>
                      <a:pt x="20275" y="5695"/>
                    </a:lnTo>
                    <a:lnTo>
                      <a:pt x="20275" y="5105"/>
                    </a:lnTo>
                    <a:lnTo>
                      <a:pt x="20190" y="4492"/>
                    </a:lnTo>
                    <a:lnTo>
                      <a:pt x="19976" y="4075"/>
                    </a:lnTo>
                    <a:lnTo>
                      <a:pt x="19763" y="3485"/>
                    </a:lnTo>
                    <a:lnTo>
                      <a:pt x="19442" y="2995"/>
                    </a:lnTo>
                    <a:lnTo>
                      <a:pt x="19079" y="2455"/>
                    </a:lnTo>
                    <a:lnTo>
                      <a:pt x="18673" y="2086"/>
                    </a:lnTo>
                    <a:lnTo>
                      <a:pt x="18139" y="1620"/>
                    </a:lnTo>
                    <a:lnTo>
                      <a:pt x="17562" y="1325"/>
                    </a:lnTo>
                    <a:lnTo>
                      <a:pt x="16836" y="957"/>
                    </a:lnTo>
                    <a:lnTo>
                      <a:pt x="16045" y="589"/>
                    </a:lnTo>
                    <a:lnTo>
                      <a:pt x="15169" y="344"/>
                    </a:lnTo>
                    <a:lnTo>
                      <a:pt x="14272" y="245"/>
                    </a:lnTo>
                    <a:lnTo>
                      <a:pt x="13182" y="123"/>
                    </a:lnTo>
                    <a:lnTo>
                      <a:pt x="12028" y="0"/>
                    </a:lnTo>
                    <a:lnTo>
                      <a:pt x="10832" y="0"/>
                    </a:lnTo>
                    <a:lnTo>
                      <a:pt x="9572" y="0"/>
                    </a:lnTo>
                    <a:lnTo>
                      <a:pt x="8418" y="123"/>
                    </a:lnTo>
                    <a:lnTo>
                      <a:pt x="7328" y="245"/>
                    </a:lnTo>
                    <a:lnTo>
                      <a:pt x="6431" y="344"/>
                    </a:lnTo>
                    <a:lnTo>
                      <a:pt x="5555" y="589"/>
                    </a:lnTo>
                    <a:lnTo>
                      <a:pt x="4764" y="957"/>
                    </a:lnTo>
                    <a:lnTo>
                      <a:pt x="4038" y="1325"/>
                    </a:lnTo>
                    <a:lnTo>
                      <a:pt x="3461" y="1620"/>
                    </a:lnTo>
                    <a:lnTo>
                      <a:pt x="2927" y="2086"/>
                    </a:lnTo>
                    <a:lnTo>
                      <a:pt x="2521" y="2455"/>
                    </a:lnTo>
                    <a:lnTo>
                      <a:pt x="2158" y="2995"/>
                    </a:lnTo>
                    <a:lnTo>
                      <a:pt x="1837" y="3485"/>
                    </a:lnTo>
                    <a:lnTo>
                      <a:pt x="1624" y="4075"/>
                    </a:lnTo>
                    <a:lnTo>
                      <a:pt x="1410" y="4492"/>
                    </a:lnTo>
                    <a:lnTo>
                      <a:pt x="1303" y="5105"/>
                    </a:lnTo>
                    <a:lnTo>
                      <a:pt x="1303" y="5695"/>
                    </a:lnTo>
                    <a:lnTo>
                      <a:pt x="1303" y="10874"/>
                    </a:lnTo>
                    <a:lnTo>
                      <a:pt x="1303" y="16740"/>
                    </a:lnTo>
                    <a:lnTo>
                      <a:pt x="940" y="17108"/>
                    </a:lnTo>
                    <a:lnTo>
                      <a:pt x="534" y="17525"/>
                    </a:lnTo>
                    <a:lnTo>
                      <a:pt x="214" y="18115"/>
                    </a:lnTo>
                    <a:lnTo>
                      <a:pt x="0" y="18605"/>
                    </a:lnTo>
                    <a:lnTo>
                      <a:pt x="0" y="19145"/>
                    </a:lnTo>
                    <a:lnTo>
                      <a:pt x="0" y="19636"/>
                    </a:lnTo>
                    <a:lnTo>
                      <a:pt x="214" y="20225"/>
                    </a:lnTo>
                    <a:lnTo>
                      <a:pt x="427" y="20643"/>
                    </a:lnTo>
                    <a:lnTo>
                      <a:pt x="833" y="21011"/>
                    </a:lnTo>
                    <a:lnTo>
                      <a:pt x="1303" y="21379"/>
                    </a:lnTo>
                    <a:lnTo>
                      <a:pt x="1944" y="21477"/>
                    </a:lnTo>
                    <a:lnTo>
                      <a:pt x="2521" y="21477"/>
                    </a:lnTo>
                    <a:lnTo>
                      <a:pt x="3141" y="21379"/>
                    </a:lnTo>
                    <a:lnTo>
                      <a:pt x="3611" y="21011"/>
                    </a:lnTo>
                    <a:lnTo>
                      <a:pt x="4145" y="20520"/>
                    </a:lnTo>
                    <a:lnTo>
                      <a:pt x="4658" y="19857"/>
                    </a:lnTo>
                    <a:lnTo>
                      <a:pt x="4914" y="20225"/>
                    </a:lnTo>
                    <a:lnTo>
                      <a:pt x="5448" y="20520"/>
                    </a:lnTo>
                    <a:lnTo>
                      <a:pt x="6025" y="20765"/>
                    </a:lnTo>
                    <a:lnTo>
                      <a:pt x="6751" y="21134"/>
                    </a:lnTo>
                    <a:lnTo>
                      <a:pt x="7542" y="21379"/>
                    </a:lnTo>
                    <a:lnTo>
                      <a:pt x="8418" y="21477"/>
                    </a:lnTo>
                    <a:lnTo>
                      <a:pt x="9465" y="21600"/>
                    </a:lnTo>
                    <a:lnTo>
                      <a:pt x="10661" y="21600"/>
                    </a:lnTo>
                    <a:close/>
                  </a:path>
                  <a:path w="21600" h="21600" extrusionOk="0">
                    <a:moveTo>
                      <a:pt x="17049" y="19857"/>
                    </a:moveTo>
                    <a:lnTo>
                      <a:pt x="17049" y="19268"/>
                    </a:lnTo>
                    <a:lnTo>
                      <a:pt x="17049" y="18016"/>
                    </a:lnTo>
                    <a:lnTo>
                      <a:pt x="17049" y="16274"/>
                    </a:lnTo>
                    <a:lnTo>
                      <a:pt x="17049" y="14114"/>
                    </a:lnTo>
                    <a:lnTo>
                      <a:pt x="17049" y="11880"/>
                    </a:lnTo>
                    <a:lnTo>
                      <a:pt x="17049" y="9843"/>
                    </a:lnTo>
                    <a:lnTo>
                      <a:pt x="17049" y="8100"/>
                    </a:lnTo>
                    <a:lnTo>
                      <a:pt x="17049" y="7069"/>
                    </a:lnTo>
                    <a:lnTo>
                      <a:pt x="16942" y="6725"/>
                    </a:lnTo>
                    <a:lnTo>
                      <a:pt x="16836" y="6357"/>
                    </a:lnTo>
                    <a:lnTo>
                      <a:pt x="16686" y="6112"/>
                    </a:lnTo>
                    <a:lnTo>
                      <a:pt x="16472" y="5768"/>
                    </a:lnTo>
                    <a:lnTo>
                      <a:pt x="15746" y="5351"/>
                    </a:lnTo>
                    <a:lnTo>
                      <a:pt x="14849" y="4983"/>
                    </a:lnTo>
                    <a:lnTo>
                      <a:pt x="13951" y="4615"/>
                    </a:lnTo>
                    <a:lnTo>
                      <a:pt x="12862" y="4369"/>
                    </a:lnTo>
                    <a:lnTo>
                      <a:pt x="11879" y="4271"/>
                    </a:lnTo>
                    <a:lnTo>
                      <a:pt x="10832" y="4197"/>
                    </a:lnTo>
                    <a:lnTo>
                      <a:pt x="9828" y="4271"/>
                    </a:lnTo>
                    <a:lnTo>
                      <a:pt x="8845" y="4369"/>
                    </a:lnTo>
                    <a:lnTo>
                      <a:pt x="7734" y="4615"/>
                    </a:lnTo>
                    <a:lnTo>
                      <a:pt x="6751" y="4983"/>
                    </a:lnTo>
                    <a:lnTo>
                      <a:pt x="5961" y="5351"/>
                    </a:lnTo>
                    <a:lnTo>
                      <a:pt x="5234" y="5768"/>
                    </a:lnTo>
                    <a:lnTo>
                      <a:pt x="4914" y="6112"/>
                    </a:lnTo>
                    <a:lnTo>
                      <a:pt x="4764" y="6357"/>
                    </a:lnTo>
                    <a:lnTo>
                      <a:pt x="4658" y="6725"/>
                    </a:lnTo>
                    <a:lnTo>
                      <a:pt x="4658" y="7069"/>
                    </a:lnTo>
                    <a:lnTo>
                      <a:pt x="4658" y="8100"/>
                    </a:lnTo>
                    <a:lnTo>
                      <a:pt x="4658" y="9843"/>
                    </a:lnTo>
                    <a:lnTo>
                      <a:pt x="4658" y="11880"/>
                    </a:lnTo>
                    <a:lnTo>
                      <a:pt x="4658" y="14114"/>
                    </a:lnTo>
                    <a:lnTo>
                      <a:pt x="4658" y="16274"/>
                    </a:lnTo>
                    <a:lnTo>
                      <a:pt x="4658" y="18016"/>
                    </a:lnTo>
                    <a:lnTo>
                      <a:pt x="4658" y="19268"/>
                    </a:lnTo>
                    <a:lnTo>
                      <a:pt x="4658" y="19857"/>
                    </a:lnTo>
                  </a:path>
                </a:pathLst>
              </a:cu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B050"/>
                  </a:solidFill>
                  <a:latin typeface="+mn-lt"/>
                </a:endParaRPr>
              </a:p>
            </p:txBody>
          </p:sp>
          <p:sp>
            <p:nvSpPr>
              <p:cNvPr id="6335" name="chair3"/>
              <p:cNvSpPr>
                <a:spLocks noEditPoints="1" noChangeArrowheads="1"/>
              </p:cNvSpPr>
              <p:nvPr/>
            </p:nvSpPr>
            <p:spPr bwMode="auto">
              <a:xfrm>
                <a:off x="3794" y="486"/>
                <a:ext cx="336" cy="282"/>
              </a:xfrm>
              <a:custGeom>
                <a:avLst/>
                <a:gdLst>
                  <a:gd name="T0" fmla="*/ 10800 w 21600"/>
                  <a:gd name="T1" fmla="*/ 0 h 21600"/>
                  <a:gd name="T2" fmla="*/ 20275 w 21600"/>
                  <a:gd name="T3" fmla="*/ 10800 h 21600"/>
                  <a:gd name="T4" fmla="*/ 10800 w 21600"/>
                  <a:gd name="T5" fmla="*/ 21600 h 21600"/>
                  <a:gd name="T6" fmla="*/ 1303 w 21600"/>
                  <a:gd name="T7" fmla="*/ 10800 h 21600"/>
                  <a:gd name="T8" fmla="*/ 4828 w 21600"/>
                  <a:gd name="T9" fmla="*/ 6639 h 21600"/>
                  <a:gd name="T10" fmla="*/ 16846 w 21600"/>
                  <a:gd name="T11" fmla="*/ 1964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0661" y="21600"/>
                    </a:moveTo>
                    <a:lnTo>
                      <a:pt x="11964" y="21600"/>
                    </a:lnTo>
                    <a:lnTo>
                      <a:pt x="12969" y="21477"/>
                    </a:lnTo>
                    <a:lnTo>
                      <a:pt x="13951" y="21379"/>
                    </a:lnTo>
                    <a:lnTo>
                      <a:pt x="14742" y="21134"/>
                    </a:lnTo>
                    <a:lnTo>
                      <a:pt x="15575" y="20765"/>
                    </a:lnTo>
                    <a:lnTo>
                      <a:pt x="16152" y="20520"/>
                    </a:lnTo>
                    <a:lnTo>
                      <a:pt x="16579" y="20225"/>
                    </a:lnTo>
                    <a:lnTo>
                      <a:pt x="16942" y="19857"/>
                    </a:lnTo>
                    <a:lnTo>
                      <a:pt x="17455" y="20520"/>
                    </a:lnTo>
                    <a:lnTo>
                      <a:pt x="17989" y="21011"/>
                    </a:lnTo>
                    <a:lnTo>
                      <a:pt x="18459" y="21379"/>
                    </a:lnTo>
                    <a:lnTo>
                      <a:pt x="19079" y="21477"/>
                    </a:lnTo>
                    <a:lnTo>
                      <a:pt x="19656" y="21477"/>
                    </a:lnTo>
                    <a:lnTo>
                      <a:pt x="20275" y="21379"/>
                    </a:lnTo>
                    <a:lnTo>
                      <a:pt x="20660" y="21011"/>
                    </a:lnTo>
                    <a:lnTo>
                      <a:pt x="21173" y="20643"/>
                    </a:lnTo>
                    <a:lnTo>
                      <a:pt x="21386" y="20225"/>
                    </a:lnTo>
                    <a:lnTo>
                      <a:pt x="21600" y="19636"/>
                    </a:lnTo>
                    <a:lnTo>
                      <a:pt x="21600" y="19145"/>
                    </a:lnTo>
                    <a:lnTo>
                      <a:pt x="21600" y="18605"/>
                    </a:lnTo>
                    <a:lnTo>
                      <a:pt x="21386" y="18115"/>
                    </a:lnTo>
                    <a:lnTo>
                      <a:pt x="21066" y="17525"/>
                    </a:lnTo>
                    <a:lnTo>
                      <a:pt x="20660" y="17108"/>
                    </a:lnTo>
                    <a:lnTo>
                      <a:pt x="20275" y="16740"/>
                    </a:lnTo>
                    <a:lnTo>
                      <a:pt x="20275" y="10628"/>
                    </a:lnTo>
                    <a:lnTo>
                      <a:pt x="20275" y="5695"/>
                    </a:lnTo>
                    <a:lnTo>
                      <a:pt x="20275" y="5105"/>
                    </a:lnTo>
                    <a:lnTo>
                      <a:pt x="20190" y="4492"/>
                    </a:lnTo>
                    <a:lnTo>
                      <a:pt x="19976" y="4075"/>
                    </a:lnTo>
                    <a:lnTo>
                      <a:pt x="19763" y="3485"/>
                    </a:lnTo>
                    <a:lnTo>
                      <a:pt x="19442" y="2995"/>
                    </a:lnTo>
                    <a:lnTo>
                      <a:pt x="19079" y="2455"/>
                    </a:lnTo>
                    <a:lnTo>
                      <a:pt x="18673" y="2086"/>
                    </a:lnTo>
                    <a:lnTo>
                      <a:pt x="18139" y="1620"/>
                    </a:lnTo>
                    <a:lnTo>
                      <a:pt x="17562" y="1325"/>
                    </a:lnTo>
                    <a:lnTo>
                      <a:pt x="16836" y="957"/>
                    </a:lnTo>
                    <a:lnTo>
                      <a:pt x="16045" y="589"/>
                    </a:lnTo>
                    <a:lnTo>
                      <a:pt x="15169" y="344"/>
                    </a:lnTo>
                    <a:lnTo>
                      <a:pt x="14272" y="245"/>
                    </a:lnTo>
                    <a:lnTo>
                      <a:pt x="13182" y="123"/>
                    </a:lnTo>
                    <a:lnTo>
                      <a:pt x="12028" y="0"/>
                    </a:lnTo>
                    <a:lnTo>
                      <a:pt x="10832" y="0"/>
                    </a:lnTo>
                    <a:lnTo>
                      <a:pt x="9572" y="0"/>
                    </a:lnTo>
                    <a:lnTo>
                      <a:pt x="8418" y="123"/>
                    </a:lnTo>
                    <a:lnTo>
                      <a:pt x="7328" y="245"/>
                    </a:lnTo>
                    <a:lnTo>
                      <a:pt x="6431" y="344"/>
                    </a:lnTo>
                    <a:lnTo>
                      <a:pt x="5555" y="589"/>
                    </a:lnTo>
                    <a:lnTo>
                      <a:pt x="4764" y="957"/>
                    </a:lnTo>
                    <a:lnTo>
                      <a:pt x="4038" y="1325"/>
                    </a:lnTo>
                    <a:lnTo>
                      <a:pt x="3461" y="1620"/>
                    </a:lnTo>
                    <a:lnTo>
                      <a:pt x="2927" y="2086"/>
                    </a:lnTo>
                    <a:lnTo>
                      <a:pt x="2521" y="2455"/>
                    </a:lnTo>
                    <a:lnTo>
                      <a:pt x="2158" y="2995"/>
                    </a:lnTo>
                    <a:lnTo>
                      <a:pt x="1837" y="3485"/>
                    </a:lnTo>
                    <a:lnTo>
                      <a:pt x="1624" y="4075"/>
                    </a:lnTo>
                    <a:lnTo>
                      <a:pt x="1410" y="4492"/>
                    </a:lnTo>
                    <a:lnTo>
                      <a:pt x="1303" y="5105"/>
                    </a:lnTo>
                    <a:lnTo>
                      <a:pt x="1303" y="5695"/>
                    </a:lnTo>
                    <a:lnTo>
                      <a:pt x="1303" y="10874"/>
                    </a:lnTo>
                    <a:lnTo>
                      <a:pt x="1303" y="16740"/>
                    </a:lnTo>
                    <a:lnTo>
                      <a:pt x="940" y="17108"/>
                    </a:lnTo>
                    <a:lnTo>
                      <a:pt x="534" y="17525"/>
                    </a:lnTo>
                    <a:lnTo>
                      <a:pt x="214" y="18115"/>
                    </a:lnTo>
                    <a:lnTo>
                      <a:pt x="0" y="18605"/>
                    </a:lnTo>
                    <a:lnTo>
                      <a:pt x="0" y="19145"/>
                    </a:lnTo>
                    <a:lnTo>
                      <a:pt x="0" y="19636"/>
                    </a:lnTo>
                    <a:lnTo>
                      <a:pt x="214" y="20225"/>
                    </a:lnTo>
                    <a:lnTo>
                      <a:pt x="427" y="20643"/>
                    </a:lnTo>
                    <a:lnTo>
                      <a:pt x="833" y="21011"/>
                    </a:lnTo>
                    <a:lnTo>
                      <a:pt x="1303" y="21379"/>
                    </a:lnTo>
                    <a:lnTo>
                      <a:pt x="1944" y="21477"/>
                    </a:lnTo>
                    <a:lnTo>
                      <a:pt x="2521" y="21477"/>
                    </a:lnTo>
                    <a:lnTo>
                      <a:pt x="3141" y="21379"/>
                    </a:lnTo>
                    <a:lnTo>
                      <a:pt x="3611" y="21011"/>
                    </a:lnTo>
                    <a:lnTo>
                      <a:pt x="4145" y="20520"/>
                    </a:lnTo>
                    <a:lnTo>
                      <a:pt x="4658" y="19857"/>
                    </a:lnTo>
                    <a:lnTo>
                      <a:pt x="4914" y="20225"/>
                    </a:lnTo>
                    <a:lnTo>
                      <a:pt x="5448" y="20520"/>
                    </a:lnTo>
                    <a:lnTo>
                      <a:pt x="6025" y="20765"/>
                    </a:lnTo>
                    <a:lnTo>
                      <a:pt x="6751" y="21134"/>
                    </a:lnTo>
                    <a:lnTo>
                      <a:pt x="7542" y="21379"/>
                    </a:lnTo>
                    <a:lnTo>
                      <a:pt x="8418" y="21477"/>
                    </a:lnTo>
                    <a:lnTo>
                      <a:pt x="9465" y="21600"/>
                    </a:lnTo>
                    <a:lnTo>
                      <a:pt x="10661" y="21600"/>
                    </a:lnTo>
                    <a:close/>
                  </a:path>
                  <a:path w="21600" h="21600" extrusionOk="0">
                    <a:moveTo>
                      <a:pt x="17049" y="19857"/>
                    </a:moveTo>
                    <a:lnTo>
                      <a:pt x="17049" y="19268"/>
                    </a:lnTo>
                    <a:lnTo>
                      <a:pt x="17049" y="18016"/>
                    </a:lnTo>
                    <a:lnTo>
                      <a:pt x="17049" y="16274"/>
                    </a:lnTo>
                    <a:lnTo>
                      <a:pt x="17049" y="14114"/>
                    </a:lnTo>
                    <a:lnTo>
                      <a:pt x="17049" y="11880"/>
                    </a:lnTo>
                    <a:lnTo>
                      <a:pt x="17049" y="9843"/>
                    </a:lnTo>
                    <a:lnTo>
                      <a:pt x="17049" y="8100"/>
                    </a:lnTo>
                    <a:lnTo>
                      <a:pt x="17049" y="7069"/>
                    </a:lnTo>
                    <a:lnTo>
                      <a:pt x="16942" y="6725"/>
                    </a:lnTo>
                    <a:lnTo>
                      <a:pt x="16836" y="6357"/>
                    </a:lnTo>
                    <a:lnTo>
                      <a:pt x="16686" y="6112"/>
                    </a:lnTo>
                    <a:lnTo>
                      <a:pt x="16472" y="5768"/>
                    </a:lnTo>
                    <a:lnTo>
                      <a:pt x="15746" y="5351"/>
                    </a:lnTo>
                    <a:lnTo>
                      <a:pt x="14849" y="4983"/>
                    </a:lnTo>
                    <a:lnTo>
                      <a:pt x="13951" y="4615"/>
                    </a:lnTo>
                    <a:lnTo>
                      <a:pt x="12862" y="4369"/>
                    </a:lnTo>
                    <a:lnTo>
                      <a:pt x="11879" y="4271"/>
                    </a:lnTo>
                    <a:lnTo>
                      <a:pt x="10832" y="4197"/>
                    </a:lnTo>
                    <a:lnTo>
                      <a:pt x="9828" y="4271"/>
                    </a:lnTo>
                    <a:lnTo>
                      <a:pt x="8845" y="4369"/>
                    </a:lnTo>
                    <a:lnTo>
                      <a:pt x="7734" y="4615"/>
                    </a:lnTo>
                    <a:lnTo>
                      <a:pt x="6751" y="4983"/>
                    </a:lnTo>
                    <a:lnTo>
                      <a:pt x="5961" y="5351"/>
                    </a:lnTo>
                    <a:lnTo>
                      <a:pt x="5234" y="5768"/>
                    </a:lnTo>
                    <a:lnTo>
                      <a:pt x="4914" y="6112"/>
                    </a:lnTo>
                    <a:lnTo>
                      <a:pt x="4764" y="6357"/>
                    </a:lnTo>
                    <a:lnTo>
                      <a:pt x="4658" y="6725"/>
                    </a:lnTo>
                    <a:lnTo>
                      <a:pt x="4658" y="7069"/>
                    </a:lnTo>
                    <a:lnTo>
                      <a:pt x="4658" y="8100"/>
                    </a:lnTo>
                    <a:lnTo>
                      <a:pt x="4658" y="9843"/>
                    </a:lnTo>
                    <a:lnTo>
                      <a:pt x="4658" y="11880"/>
                    </a:lnTo>
                    <a:lnTo>
                      <a:pt x="4658" y="14114"/>
                    </a:lnTo>
                    <a:lnTo>
                      <a:pt x="4658" y="16274"/>
                    </a:lnTo>
                    <a:lnTo>
                      <a:pt x="4658" y="18016"/>
                    </a:lnTo>
                    <a:lnTo>
                      <a:pt x="4658" y="19268"/>
                    </a:lnTo>
                    <a:lnTo>
                      <a:pt x="4658" y="19857"/>
                    </a:lnTo>
                  </a:path>
                </a:pathLst>
              </a:cu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B050"/>
                  </a:solidFill>
                  <a:latin typeface="+mn-lt"/>
                </a:endParaRPr>
              </a:p>
            </p:txBody>
          </p:sp>
          <p:sp>
            <p:nvSpPr>
              <p:cNvPr id="6336" name="chair3"/>
              <p:cNvSpPr>
                <a:spLocks noEditPoints="1" noChangeArrowheads="1"/>
              </p:cNvSpPr>
              <p:nvPr/>
            </p:nvSpPr>
            <p:spPr bwMode="auto">
              <a:xfrm>
                <a:off x="4130" y="486"/>
                <a:ext cx="336" cy="282"/>
              </a:xfrm>
              <a:custGeom>
                <a:avLst/>
                <a:gdLst>
                  <a:gd name="T0" fmla="*/ 10800 w 21600"/>
                  <a:gd name="T1" fmla="*/ 0 h 21600"/>
                  <a:gd name="T2" fmla="*/ 20275 w 21600"/>
                  <a:gd name="T3" fmla="*/ 10800 h 21600"/>
                  <a:gd name="T4" fmla="*/ 10800 w 21600"/>
                  <a:gd name="T5" fmla="*/ 21600 h 21600"/>
                  <a:gd name="T6" fmla="*/ 1303 w 21600"/>
                  <a:gd name="T7" fmla="*/ 10800 h 21600"/>
                  <a:gd name="T8" fmla="*/ 4828 w 21600"/>
                  <a:gd name="T9" fmla="*/ 6639 h 21600"/>
                  <a:gd name="T10" fmla="*/ 16846 w 21600"/>
                  <a:gd name="T11" fmla="*/ 1964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0661" y="21600"/>
                    </a:moveTo>
                    <a:lnTo>
                      <a:pt x="11964" y="21600"/>
                    </a:lnTo>
                    <a:lnTo>
                      <a:pt x="12969" y="21477"/>
                    </a:lnTo>
                    <a:lnTo>
                      <a:pt x="13951" y="21379"/>
                    </a:lnTo>
                    <a:lnTo>
                      <a:pt x="14742" y="21134"/>
                    </a:lnTo>
                    <a:lnTo>
                      <a:pt x="15575" y="20765"/>
                    </a:lnTo>
                    <a:lnTo>
                      <a:pt x="16152" y="20520"/>
                    </a:lnTo>
                    <a:lnTo>
                      <a:pt x="16579" y="20225"/>
                    </a:lnTo>
                    <a:lnTo>
                      <a:pt x="16942" y="19857"/>
                    </a:lnTo>
                    <a:lnTo>
                      <a:pt x="17455" y="20520"/>
                    </a:lnTo>
                    <a:lnTo>
                      <a:pt x="17989" y="21011"/>
                    </a:lnTo>
                    <a:lnTo>
                      <a:pt x="18459" y="21379"/>
                    </a:lnTo>
                    <a:lnTo>
                      <a:pt x="19079" y="21477"/>
                    </a:lnTo>
                    <a:lnTo>
                      <a:pt x="19656" y="21477"/>
                    </a:lnTo>
                    <a:lnTo>
                      <a:pt x="20275" y="21379"/>
                    </a:lnTo>
                    <a:lnTo>
                      <a:pt x="20660" y="21011"/>
                    </a:lnTo>
                    <a:lnTo>
                      <a:pt x="21173" y="20643"/>
                    </a:lnTo>
                    <a:lnTo>
                      <a:pt x="21386" y="20225"/>
                    </a:lnTo>
                    <a:lnTo>
                      <a:pt x="21600" y="19636"/>
                    </a:lnTo>
                    <a:lnTo>
                      <a:pt x="21600" y="19145"/>
                    </a:lnTo>
                    <a:lnTo>
                      <a:pt x="21600" y="18605"/>
                    </a:lnTo>
                    <a:lnTo>
                      <a:pt x="21386" y="18115"/>
                    </a:lnTo>
                    <a:lnTo>
                      <a:pt x="21066" y="17525"/>
                    </a:lnTo>
                    <a:lnTo>
                      <a:pt x="20660" y="17108"/>
                    </a:lnTo>
                    <a:lnTo>
                      <a:pt x="20275" y="16740"/>
                    </a:lnTo>
                    <a:lnTo>
                      <a:pt x="20275" y="10628"/>
                    </a:lnTo>
                    <a:lnTo>
                      <a:pt x="20275" y="5695"/>
                    </a:lnTo>
                    <a:lnTo>
                      <a:pt x="20275" y="5105"/>
                    </a:lnTo>
                    <a:lnTo>
                      <a:pt x="20190" y="4492"/>
                    </a:lnTo>
                    <a:lnTo>
                      <a:pt x="19976" y="4075"/>
                    </a:lnTo>
                    <a:lnTo>
                      <a:pt x="19763" y="3485"/>
                    </a:lnTo>
                    <a:lnTo>
                      <a:pt x="19442" y="2995"/>
                    </a:lnTo>
                    <a:lnTo>
                      <a:pt x="19079" y="2455"/>
                    </a:lnTo>
                    <a:lnTo>
                      <a:pt x="18673" y="2086"/>
                    </a:lnTo>
                    <a:lnTo>
                      <a:pt x="18139" y="1620"/>
                    </a:lnTo>
                    <a:lnTo>
                      <a:pt x="17562" y="1325"/>
                    </a:lnTo>
                    <a:lnTo>
                      <a:pt x="16836" y="957"/>
                    </a:lnTo>
                    <a:lnTo>
                      <a:pt x="16045" y="589"/>
                    </a:lnTo>
                    <a:lnTo>
                      <a:pt x="15169" y="344"/>
                    </a:lnTo>
                    <a:lnTo>
                      <a:pt x="14272" y="245"/>
                    </a:lnTo>
                    <a:lnTo>
                      <a:pt x="13182" y="123"/>
                    </a:lnTo>
                    <a:lnTo>
                      <a:pt x="12028" y="0"/>
                    </a:lnTo>
                    <a:lnTo>
                      <a:pt x="10832" y="0"/>
                    </a:lnTo>
                    <a:lnTo>
                      <a:pt x="9572" y="0"/>
                    </a:lnTo>
                    <a:lnTo>
                      <a:pt x="8418" y="123"/>
                    </a:lnTo>
                    <a:lnTo>
                      <a:pt x="7328" y="245"/>
                    </a:lnTo>
                    <a:lnTo>
                      <a:pt x="6431" y="344"/>
                    </a:lnTo>
                    <a:lnTo>
                      <a:pt x="5555" y="589"/>
                    </a:lnTo>
                    <a:lnTo>
                      <a:pt x="4764" y="957"/>
                    </a:lnTo>
                    <a:lnTo>
                      <a:pt x="4038" y="1325"/>
                    </a:lnTo>
                    <a:lnTo>
                      <a:pt x="3461" y="1620"/>
                    </a:lnTo>
                    <a:lnTo>
                      <a:pt x="2927" y="2086"/>
                    </a:lnTo>
                    <a:lnTo>
                      <a:pt x="2521" y="2455"/>
                    </a:lnTo>
                    <a:lnTo>
                      <a:pt x="2158" y="2995"/>
                    </a:lnTo>
                    <a:lnTo>
                      <a:pt x="1837" y="3485"/>
                    </a:lnTo>
                    <a:lnTo>
                      <a:pt x="1624" y="4075"/>
                    </a:lnTo>
                    <a:lnTo>
                      <a:pt x="1410" y="4492"/>
                    </a:lnTo>
                    <a:lnTo>
                      <a:pt x="1303" y="5105"/>
                    </a:lnTo>
                    <a:lnTo>
                      <a:pt x="1303" y="5695"/>
                    </a:lnTo>
                    <a:lnTo>
                      <a:pt x="1303" y="10874"/>
                    </a:lnTo>
                    <a:lnTo>
                      <a:pt x="1303" y="16740"/>
                    </a:lnTo>
                    <a:lnTo>
                      <a:pt x="940" y="17108"/>
                    </a:lnTo>
                    <a:lnTo>
                      <a:pt x="534" y="17525"/>
                    </a:lnTo>
                    <a:lnTo>
                      <a:pt x="214" y="18115"/>
                    </a:lnTo>
                    <a:lnTo>
                      <a:pt x="0" y="18605"/>
                    </a:lnTo>
                    <a:lnTo>
                      <a:pt x="0" y="19145"/>
                    </a:lnTo>
                    <a:lnTo>
                      <a:pt x="0" y="19636"/>
                    </a:lnTo>
                    <a:lnTo>
                      <a:pt x="214" y="20225"/>
                    </a:lnTo>
                    <a:lnTo>
                      <a:pt x="427" y="20643"/>
                    </a:lnTo>
                    <a:lnTo>
                      <a:pt x="833" y="21011"/>
                    </a:lnTo>
                    <a:lnTo>
                      <a:pt x="1303" y="21379"/>
                    </a:lnTo>
                    <a:lnTo>
                      <a:pt x="1944" y="21477"/>
                    </a:lnTo>
                    <a:lnTo>
                      <a:pt x="2521" y="21477"/>
                    </a:lnTo>
                    <a:lnTo>
                      <a:pt x="3141" y="21379"/>
                    </a:lnTo>
                    <a:lnTo>
                      <a:pt x="3611" y="21011"/>
                    </a:lnTo>
                    <a:lnTo>
                      <a:pt x="4145" y="20520"/>
                    </a:lnTo>
                    <a:lnTo>
                      <a:pt x="4658" y="19857"/>
                    </a:lnTo>
                    <a:lnTo>
                      <a:pt x="4914" y="20225"/>
                    </a:lnTo>
                    <a:lnTo>
                      <a:pt x="5448" y="20520"/>
                    </a:lnTo>
                    <a:lnTo>
                      <a:pt x="6025" y="20765"/>
                    </a:lnTo>
                    <a:lnTo>
                      <a:pt x="6751" y="21134"/>
                    </a:lnTo>
                    <a:lnTo>
                      <a:pt x="7542" y="21379"/>
                    </a:lnTo>
                    <a:lnTo>
                      <a:pt x="8418" y="21477"/>
                    </a:lnTo>
                    <a:lnTo>
                      <a:pt x="9465" y="21600"/>
                    </a:lnTo>
                    <a:lnTo>
                      <a:pt x="10661" y="21600"/>
                    </a:lnTo>
                    <a:close/>
                  </a:path>
                  <a:path w="21600" h="21600" extrusionOk="0">
                    <a:moveTo>
                      <a:pt x="17049" y="19857"/>
                    </a:moveTo>
                    <a:lnTo>
                      <a:pt x="17049" y="19268"/>
                    </a:lnTo>
                    <a:lnTo>
                      <a:pt x="17049" y="18016"/>
                    </a:lnTo>
                    <a:lnTo>
                      <a:pt x="17049" y="16274"/>
                    </a:lnTo>
                    <a:lnTo>
                      <a:pt x="17049" y="14114"/>
                    </a:lnTo>
                    <a:lnTo>
                      <a:pt x="17049" y="11880"/>
                    </a:lnTo>
                    <a:lnTo>
                      <a:pt x="17049" y="9843"/>
                    </a:lnTo>
                    <a:lnTo>
                      <a:pt x="17049" y="8100"/>
                    </a:lnTo>
                    <a:lnTo>
                      <a:pt x="17049" y="7069"/>
                    </a:lnTo>
                    <a:lnTo>
                      <a:pt x="16942" y="6725"/>
                    </a:lnTo>
                    <a:lnTo>
                      <a:pt x="16836" y="6357"/>
                    </a:lnTo>
                    <a:lnTo>
                      <a:pt x="16686" y="6112"/>
                    </a:lnTo>
                    <a:lnTo>
                      <a:pt x="16472" y="5768"/>
                    </a:lnTo>
                    <a:lnTo>
                      <a:pt x="15746" y="5351"/>
                    </a:lnTo>
                    <a:lnTo>
                      <a:pt x="14849" y="4983"/>
                    </a:lnTo>
                    <a:lnTo>
                      <a:pt x="13951" y="4615"/>
                    </a:lnTo>
                    <a:lnTo>
                      <a:pt x="12862" y="4369"/>
                    </a:lnTo>
                    <a:lnTo>
                      <a:pt x="11879" y="4271"/>
                    </a:lnTo>
                    <a:lnTo>
                      <a:pt x="10832" y="4197"/>
                    </a:lnTo>
                    <a:lnTo>
                      <a:pt x="9828" y="4271"/>
                    </a:lnTo>
                    <a:lnTo>
                      <a:pt x="8845" y="4369"/>
                    </a:lnTo>
                    <a:lnTo>
                      <a:pt x="7734" y="4615"/>
                    </a:lnTo>
                    <a:lnTo>
                      <a:pt x="6751" y="4983"/>
                    </a:lnTo>
                    <a:lnTo>
                      <a:pt x="5961" y="5351"/>
                    </a:lnTo>
                    <a:lnTo>
                      <a:pt x="5234" y="5768"/>
                    </a:lnTo>
                    <a:lnTo>
                      <a:pt x="4914" y="6112"/>
                    </a:lnTo>
                    <a:lnTo>
                      <a:pt x="4764" y="6357"/>
                    </a:lnTo>
                    <a:lnTo>
                      <a:pt x="4658" y="6725"/>
                    </a:lnTo>
                    <a:lnTo>
                      <a:pt x="4658" y="7069"/>
                    </a:lnTo>
                    <a:lnTo>
                      <a:pt x="4658" y="8100"/>
                    </a:lnTo>
                    <a:lnTo>
                      <a:pt x="4658" y="9843"/>
                    </a:lnTo>
                    <a:lnTo>
                      <a:pt x="4658" y="11880"/>
                    </a:lnTo>
                    <a:lnTo>
                      <a:pt x="4658" y="14114"/>
                    </a:lnTo>
                    <a:lnTo>
                      <a:pt x="4658" y="16274"/>
                    </a:lnTo>
                    <a:lnTo>
                      <a:pt x="4658" y="18016"/>
                    </a:lnTo>
                    <a:lnTo>
                      <a:pt x="4658" y="19268"/>
                    </a:lnTo>
                    <a:lnTo>
                      <a:pt x="4658" y="19857"/>
                    </a:lnTo>
                  </a:path>
                </a:pathLst>
              </a:cu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B050"/>
                  </a:solidFill>
                  <a:latin typeface="+mn-lt"/>
                </a:endParaRPr>
              </a:p>
            </p:txBody>
          </p:sp>
          <p:sp>
            <p:nvSpPr>
              <p:cNvPr id="6337" name="chair3"/>
              <p:cNvSpPr>
                <a:spLocks noEditPoints="1" noChangeArrowheads="1"/>
              </p:cNvSpPr>
              <p:nvPr/>
            </p:nvSpPr>
            <p:spPr bwMode="auto">
              <a:xfrm>
                <a:off x="4466" y="480"/>
                <a:ext cx="336" cy="282"/>
              </a:xfrm>
              <a:custGeom>
                <a:avLst/>
                <a:gdLst>
                  <a:gd name="T0" fmla="*/ 10800 w 21600"/>
                  <a:gd name="T1" fmla="*/ 0 h 21600"/>
                  <a:gd name="T2" fmla="*/ 20275 w 21600"/>
                  <a:gd name="T3" fmla="*/ 10800 h 21600"/>
                  <a:gd name="T4" fmla="*/ 10800 w 21600"/>
                  <a:gd name="T5" fmla="*/ 21600 h 21600"/>
                  <a:gd name="T6" fmla="*/ 1303 w 21600"/>
                  <a:gd name="T7" fmla="*/ 10800 h 21600"/>
                  <a:gd name="T8" fmla="*/ 4828 w 21600"/>
                  <a:gd name="T9" fmla="*/ 6639 h 21600"/>
                  <a:gd name="T10" fmla="*/ 16846 w 21600"/>
                  <a:gd name="T11" fmla="*/ 1964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0661" y="21600"/>
                    </a:moveTo>
                    <a:lnTo>
                      <a:pt x="11964" y="21600"/>
                    </a:lnTo>
                    <a:lnTo>
                      <a:pt x="12969" y="21477"/>
                    </a:lnTo>
                    <a:lnTo>
                      <a:pt x="13951" y="21379"/>
                    </a:lnTo>
                    <a:lnTo>
                      <a:pt x="14742" y="21134"/>
                    </a:lnTo>
                    <a:lnTo>
                      <a:pt x="15575" y="20765"/>
                    </a:lnTo>
                    <a:lnTo>
                      <a:pt x="16152" y="20520"/>
                    </a:lnTo>
                    <a:lnTo>
                      <a:pt x="16579" y="20225"/>
                    </a:lnTo>
                    <a:lnTo>
                      <a:pt x="16942" y="19857"/>
                    </a:lnTo>
                    <a:lnTo>
                      <a:pt x="17455" y="20520"/>
                    </a:lnTo>
                    <a:lnTo>
                      <a:pt x="17989" y="21011"/>
                    </a:lnTo>
                    <a:lnTo>
                      <a:pt x="18459" y="21379"/>
                    </a:lnTo>
                    <a:lnTo>
                      <a:pt x="19079" y="21477"/>
                    </a:lnTo>
                    <a:lnTo>
                      <a:pt x="19656" y="21477"/>
                    </a:lnTo>
                    <a:lnTo>
                      <a:pt x="20275" y="21379"/>
                    </a:lnTo>
                    <a:lnTo>
                      <a:pt x="20660" y="21011"/>
                    </a:lnTo>
                    <a:lnTo>
                      <a:pt x="21173" y="20643"/>
                    </a:lnTo>
                    <a:lnTo>
                      <a:pt x="21386" y="20225"/>
                    </a:lnTo>
                    <a:lnTo>
                      <a:pt x="21600" y="19636"/>
                    </a:lnTo>
                    <a:lnTo>
                      <a:pt x="21600" y="19145"/>
                    </a:lnTo>
                    <a:lnTo>
                      <a:pt x="21600" y="18605"/>
                    </a:lnTo>
                    <a:lnTo>
                      <a:pt x="21386" y="18115"/>
                    </a:lnTo>
                    <a:lnTo>
                      <a:pt x="21066" y="17525"/>
                    </a:lnTo>
                    <a:lnTo>
                      <a:pt x="20660" y="17108"/>
                    </a:lnTo>
                    <a:lnTo>
                      <a:pt x="20275" y="16740"/>
                    </a:lnTo>
                    <a:lnTo>
                      <a:pt x="20275" y="10628"/>
                    </a:lnTo>
                    <a:lnTo>
                      <a:pt x="20275" y="5695"/>
                    </a:lnTo>
                    <a:lnTo>
                      <a:pt x="20275" y="5105"/>
                    </a:lnTo>
                    <a:lnTo>
                      <a:pt x="20190" y="4492"/>
                    </a:lnTo>
                    <a:lnTo>
                      <a:pt x="19976" y="4075"/>
                    </a:lnTo>
                    <a:lnTo>
                      <a:pt x="19763" y="3485"/>
                    </a:lnTo>
                    <a:lnTo>
                      <a:pt x="19442" y="2995"/>
                    </a:lnTo>
                    <a:lnTo>
                      <a:pt x="19079" y="2455"/>
                    </a:lnTo>
                    <a:lnTo>
                      <a:pt x="18673" y="2086"/>
                    </a:lnTo>
                    <a:lnTo>
                      <a:pt x="18139" y="1620"/>
                    </a:lnTo>
                    <a:lnTo>
                      <a:pt x="17562" y="1325"/>
                    </a:lnTo>
                    <a:lnTo>
                      <a:pt x="16836" y="957"/>
                    </a:lnTo>
                    <a:lnTo>
                      <a:pt x="16045" y="589"/>
                    </a:lnTo>
                    <a:lnTo>
                      <a:pt x="15169" y="344"/>
                    </a:lnTo>
                    <a:lnTo>
                      <a:pt x="14272" y="245"/>
                    </a:lnTo>
                    <a:lnTo>
                      <a:pt x="13182" y="123"/>
                    </a:lnTo>
                    <a:lnTo>
                      <a:pt x="12028" y="0"/>
                    </a:lnTo>
                    <a:lnTo>
                      <a:pt x="10832" y="0"/>
                    </a:lnTo>
                    <a:lnTo>
                      <a:pt x="9572" y="0"/>
                    </a:lnTo>
                    <a:lnTo>
                      <a:pt x="8418" y="123"/>
                    </a:lnTo>
                    <a:lnTo>
                      <a:pt x="7328" y="245"/>
                    </a:lnTo>
                    <a:lnTo>
                      <a:pt x="6431" y="344"/>
                    </a:lnTo>
                    <a:lnTo>
                      <a:pt x="5555" y="589"/>
                    </a:lnTo>
                    <a:lnTo>
                      <a:pt x="4764" y="957"/>
                    </a:lnTo>
                    <a:lnTo>
                      <a:pt x="4038" y="1325"/>
                    </a:lnTo>
                    <a:lnTo>
                      <a:pt x="3461" y="1620"/>
                    </a:lnTo>
                    <a:lnTo>
                      <a:pt x="2927" y="2086"/>
                    </a:lnTo>
                    <a:lnTo>
                      <a:pt x="2521" y="2455"/>
                    </a:lnTo>
                    <a:lnTo>
                      <a:pt x="2158" y="2995"/>
                    </a:lnTo>
                    <a:lnTo>
                      <a:pt x="1837" y="3485"/>
                    </a:lnTo>
                    <a:lnTo>
                      <a:pt x="1624" y="4075"/>
                    </a:lnTo>
                    <a:lnTo>
                      <a:pt x="1410" y="4492"/>
                    </a:lnTo>
                    <a:lnTo>
                      <a:pt x="1303" y="5105"/>
                    </a:lnTo>
                    <a:lnTo>
                      <a:pt x="1303" y="5695"/>
                    </a:lnTo>
                    <a:lnTo>
                      <a:pt x="1303" y="10874"/>
                    </a:lnTo>
                    <a:lnTo>
                      <a:pt x="1303" y="16740"/>
                    </a:lnTo>
                    <a:lnTo>
                      <a:pt x="940" y="17108"/>
                    </a:lnTo>
                    <a:lnTo>
                      <a:pt x="534" y="17525"/>
                    </a:lnTo>
                    <a:lnTo>
                      <a:pt x="214" y="18115"/>
                    </a:lnTo>
                    <a:lnTo>
                      <a:pt x="0" y="18605"/>
                    </a:lnTo>
                    <a:lnTo>
                      <a:pt x="0" y="19145"/>
                    </a:lnTo>
                    <a:lnTo>
                      <a:pt x="0" y="19636"/>
                    </a:lnTo>
                    <a:lnTo>
                      <a:pt x="214" y="20225"/>
                    </a:lnTo>
                    <a:lnTo>
                      <a:pt x="427" y="20643"/>
                    </a:lnTo>
                    <a:lnTo>
                      <a:pt x="833" y="21011"/>
                    </a:lnTo>
                    <a:lnTo>
                      <a:pt x="1303" y="21379"/>
                    </a:lnTo>
                    <a:lnTo>
                      <a:pt x="1944" y="21477"/>
                    </a:lnTo>
                    <a:lnTo>
                      <a:pt x="2521" y="21477"/>
                    </a:lnTo>
                    <a:lnTo>
                      <a:pt x="3141" y="21379"/>
                    </a:lnTo>
                    <a:lnTo>
                      <a:pt x="3611" y="21011"/>
                    </a:lnTo>
                    <a:lnTo>
                      <a:pt x="4145" y="20520"/>
                    </a:lnTo>
                    <a:lnTo>
                      <a:pt x="4658" y="19857"/>
                    </a:lnTo>
                    <a:lnTo>
                      <a:pt x="4914" y="20225"/>
                    </a:lnTo>
                    <a:lnTo>
                      <a:pt x="5448" y="20520"/>
                    </a:lnTo>
                    <a:lnTo>
                      <a:pt x="6025" y="20765"/>
                    </a:lnTo>
                    <a:lnTo>
                      <a:pt x="6751" y="21134"/>
                    </a:lnTo>
                    <a:lnTo>
                      <a:pt x="7542" y="21379"/>
                    </a:lnTo>
                    <a:lnTo>
                      <a:pt x="8418" y="21477"/>
                    </a:lnTo>
                    <a:lnTo>
                      <a:pt x="9465" y="21600"/>
                    </a:lnTo>
                    <a:lnTo>
                      <a:pt x="10661" y="21600"/>
                    </a:lnTo>
                    <a:close/>
                  </a:path>
                  <a:path w="21600" h="21600" extrusionOk="0">
                    <a:moveTo>
                      <a:pt x="17049" y="19857"/>
                    </a:moveTo>
                    <a:lnTo>
                      <a:pt x="17049" y="19268"/>
                    </a:lnTo>
                    <a:lnTo>
                      <a:pt x="17049" y="18016"/>
                    </a:lnTo>
                    <a:lnTo>
                      <a:pt x="17049" y="16274"/>
                    </a:lnTo>
                    <a:lnTo>
                      <a:pt x="17049" y="14114"/>
                    </a:lnTo>
                    <a:lnTo>
                      <a:pt x="17049" y="11880"/>
                    </a:lnTo>
                    <a:lnTo>
                      <a:pt x="17049" y="9843"/>
                    </a:lnTo>
                    <a:lnTo>
                      <a:pt x="17049" y="8100"/>
                    </a:lnTo>
                    <a:lnTo>
                      <a:pt x="17049" y="7069"/>
                    </a:lnTo>
                    <a:lnTo>
                      <a:pt x="16942" y="6725"/>
                    </a:lnTo>
                    <a:lnTo>
                      <a:pt x="16836" y="6357"/>
                    </a:lnTo>
                    <a:lnTo>
                      <a:pt x="16686" y="6112"/>
                    </a:lnTo>
                    <a:lnTo>
                      <a:pt x="16472" y="5768"/>
                    </a:lnTo>
                    <a:lnTo>
                      <a:pt x="15746" y="5351"/>
                    </a:lnTo>
                    <a:lnTo>
                      <a:pt x="14849" y="4983"/>
                    </a:lnTo>
                    <a:lnTo>
                      <a:pt x="13951" y="4615"/>
                    </a:lnTo>
                    <a:lnTo>
                      <a:pt x="12862" y="4369"/>
                    </a:lnTo>
                    <a:lnTo>
                      <a:pt x="11879" y="4271"/>
                    </a:lnTo>
                    <a:lnTo>
                      <a:pt x="10832" y="4197"/>
                    </a:lnTo>
                    <a:lnTo>
                      <a:pt x="9828" y="4271"/>
                    </a:lnTo>
                    <a:lnTo>
                      <a:pt x="8845" y="4369"/>
                    </a:lnTo>
                    <a:lnTo>
                      <a:pt x="7734" y="4615"/>
                    </a:lnTo>
                    <a:lnTo>
                      <a:pt x="6751" y="4983"/>
                    </a:lnTo>
                    <a:lnTo>
                      <a:pt x="5961" y="5351"/>
                    </a:lnTo>
                    <a:lnTo>
                      <a:pt x="5234" y="5768"/>
                    </a:lnTo>
                    <a:lnTo>
                      <a:pt x="4914" y="6112"/>
                    </a:lnTo>
                    <a:lnTo>
                      <a:pt x="4764" y="6357"/>
                    </a:lnTo>
                    <a:lnTo>
                      <a:pt x="4658" y="6725"/>
                    </a:lnTo>
                    <a:lnTo>
                      <a:pt x="4658" y="7069"/>
                    </a:lnTo>
                    <a:lnTo>
                      <a:pt x="4658" y="8100"/>
                    </a:lnTo>
                    <a:lnTo>
                      <a:pt x="4658" y="9843"/>
                    </a:lnTo>
                    <a:lnTo>
                      <a:pt x="4658" y="11880"/>
                    </a:lnTo>
                    <a:lnTo>
                      <a:pt x="4658" y="14114"/>
                    </a:lnTo>
                    <a:lnTo>
                      <a:pt x="4658" y="16274"/>
                    </a:lnTo>
                    <a:lnTo>
                      <a:pt x="4658" y="18016"/>
                    </a:lnTo>
                    <a:lnTo>
                      <a:pt x="4658" y="19268"/>
                    </a:lnTo>
                    <a:lnTo>
                      <a:pt x="4658" y="19857"/>
                    </a:lnTo>
                  </a:path>
                </a:pathLst>
              </a:cu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 rot="1080000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B050"/>
                  </a:solidFill>
                  <a:latin typeface="+mn-lt"/>
                </a:endParaRPr>
              </a:p>
            </p:txBody>
          </p:sp>
        </p:grpSp>
        <p:sp>
          <p:nvSpPr>
            <p:cNvPr id="16455" name="Text Box 194"/>
            <p:cNvSpPr txBox="1">
              <a:spLocks noChangeArrowheads="1"/>
            </p:cNvSpPr>
            <p:nvPr/>
          </p:nvSpPr>
          <p:spPr bwMode="auto">
            <a:xfrm>
              <a:off x="4032" y="1296"/>
              <a:ext cx="19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b="1" dirty="0">
                  <a:solidFill>
                    <a:srgbClr val="00B050"/>
                  </a:solidFill>
                  <a:latin typeface="Calibri" pitchFamily="34" charset="0"/>
                </a:rPr>
                <a:t>6</a:t>
              </a:r>
            </a:p>
          </p:txBody>
        </p:sp>
        <p:sp>
          <p:nvSpPr>
            <p:cNvPr id="16456" name="Text Box 195"/>
            <p:cNvSpPr txBox="1">
              <a:spLocks noChangeArrowheads="1"/>
            </p:cNvSpPr>
            <p:nvPr/>
          </p:nvSpPr>
          <p:spPr bwMode="auto">
            <a:xfrm>
              <a:off x="3840" y="1296"/>
              <a:ext cx="19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b="1">
                  <a:solidFill>
                    <a:srgbClr val="00B050"/>
                  </a:solidFill>
                  <a:latin typeface="Calibri" pitchFamily="34" charset="0"/>
                </a:rPr>
                <a:t>5</a:t>
              </a:r>
            </a:p>
          </p:txBody>
        </p:sp>
        <p:sp>
          <p:nvSpPr>
            <p:cNvPr id="16457" name="Text Box 196"/>
            <p:cNvSpPr txBox="1">
              <a:spLocks noChangeArrowheads="1"/>
            </p:cNvSpPr>
            <p:nvPr/>
          </p:nvSpPr>
          <p:spPr bwMode="auto">
            <a:xfrm>
              <a:off x="3648" y="1296"/>
              <a:ext cx="19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b="1">
                  <a:solidFill>
                    <a:srgbClr val="00B050"/>
                  </a:solidFill>
                  <a:latin typeface="Calibri" pitchFamily="34" charset="0"/>
                </a:rPr>
                <a:t>4</a:t>
              </a:r>
            </a:p>
          </p:txBody>
        </p:sp>
        <p:sp>
          <p:nvSpPr>
            <p:cNvPr id="16458" name="Text Box 197"/>
            <p:cNvSpPr txBox="1">
              <a:spLocks noChangeArrowheads="1"/>
            </p:cNvSpPr>
            <p:nvPr/>
          </p:nvSpPr>
          <p:spPr bwMode="auto">
            <a:xfrm>
              <a:off x="3456" y="1296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b="1">
                  <a:solidFill>
                    <a:srgbClr val="00B050"/>
                  </a:solidFill>
                  <a:latin typeface="Calibri" pitchFamily="34" charset="0"/>
                </a:rPr>
                <a:t>3</a:t>
              </a:r>
            </a:p>
          </p:txBody>
        </p:sp>
        <p:sp>
          <p:nvSpPr>
            <p:cNvPr id="16459" name="Text Box 198"/>
            <p:cNvSpPr txBox="1">
              <a:spLocks noChangeArrowheads="1"/>
            </p:cNvSpPr>
            <p:nvPr/>
          </p:nvSpPr>
          <p:spPr bwMode="auto">
            <a:xfrm>
              <a:off x="3264" y="1296"/>
              <a:ext cx="19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b="1" dirty="0">
                  <a:solidFill>
                    <a:srgbClr val="00B050"/>
                  </a:solidFill>
                  <a:latin typeface="Calibri" pitchFamily="34" charset="0"/>
                </a:rPr>
                <a:t>2</a:t>
              </a:r>
            </a:p>
          </p:txBody>
        </p:sp>
        <p:sp>
          <p:nvSpPr>
            <p:cNvPr id="16460" name="Text Box 199"/>
            <p:cNvSpPr txBox="1">
              <a:spLocks noChangeArrowheads="1"/>
            </p:cNvSpPr>
            <p:nvPr/>
          </p:nvSpPr>
          <p:spPr bwMode="auto">
            <a:xfrm>
              <a:off x="3061" y="1296"/>
              <a:ext cx="19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b="1" dirty="0">
                  <a:solidFill>
                    <a:srgbClr val="00B05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16461" name="Text Box 200"/>
            <p:cNvSpPr txBox="1">
              <a:spLocks noChangeArrowheads="1"/>
            </p:cNvSpPr>
            <p:nvPr/>
          </p:nvSpPr>
          <p:spPr bwMode="auto">
            <a:xfrm>
              <a:off x="4176" y="1296"/>
              <a:ext cx="19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b="1">
                  <a:solidFill>
                    <a:srgbClr val="00B050"/>
                  </a:solidFill>
                  <a:latin typeface="Calibri" pitchFamily="34" charset="0"/>
                </a:rPr>
                <a:t>7</a:t>
              </a:r>
            </a:p>
          </p:txBody>
        </p:sp>
        <p:sp>
          <p:nvSpPr>
            <p:cNvPr id="16462" name="Text Box 201"/>
            <p:cNvSpPr txBox="1">
              <a:spLocks noChangeArrowheads="1"/>
            </p:cNvSpPr>
            <p:nvPr/>
          </p:nvSpPr>
          <p:spPr bwMode="auto">
            <a:xfrm>
              <a:off x="4368" y="1296"/>
              <a:ext cx="19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b="1">
                  <a:solidFill>
                    <a:srgbClr val="00B050"/>
                  </a:solidFill>
                  <a:latin typeface="Calibri" pitchFamily="34" charset="0"/>
                </a:rPr>
                <a:t>8</a:t>
              </a:r>
            </a:p>
          </p:txBody>
        </p:sp>
        <p:sp>
          <p:nvSpPr>
            <p:cNvPr id="16463" name="Text Box 202"/>
            <p:cNvSpPr txBox="1">
              <a:spLocks noChangeArrowheads="1"/>
            </p:cNvSpPr>
            <p:nvPr/>
          </p:nvSpPr>
          <p:spPr bwMode="auto">
            <a:xfrm>
              <a:off x="4560" y="1296"/>
              <a:ext cx="19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b="1">
                  <a:solidFill>
                    <a:srgbClr val="00B050"/>
                  </a:solidFill>
                  <a:latin typeface="Calibri" pitchFamily="34" charset="0"/>
                </a:rPr>
                <a:t>9</a:t>
              </a:r>
            </a:p>
          </p:txBody>
        </p:sp>
        <p:sp>
          <p:nvSpPr>
            <p:cNvPr id="16464" name="Text Box 203"/>
            <p:cNvSpPr txBox="1">
              <a:spLocks noChangeArrowheads="1"/>
            </p:cNvSpPr>
            <p:nvPr/>
          </p:nvSpPr>
          <p:spPr bwMode="auto">
            <a:xfrm>
              <a:off x="4704" y="1296"/>
              <a:ext cx="296" cy="252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0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10</a:t>
              </a:r>
            </a:p>
          </p:txBody>
        </p:sp>
        <p:sp>
          <p:nvSpPr>
            <p:cNvPr id="16465" name="Text Box 204"/>
            <p:cNvSpPr txBox="1">
              <a:spLocks noChangeArrowheads="1"/>
            </p:cNvSpPr>
            <p:nvPr/>
          </p:nvSpPr>
          <p:spPr bwMode="auto">
            <a:xfrm>
              <a:off x="4896" y="1344"/>
              <a:ext cx="26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b="1">
                  <a:solidFill>
                    <a:srgbClr val="00B050"/>
                  </a:solidFill>
                  <a:latin typeface="Calibri" pitchFamily="34" charset="0"/>
                </a:rPr>
                <a:t>11</a:t>
              </a:r>
            </a:p>
          </p:txBody>
        </p:sp>
        <p:sp>
          <p:nvSpPr>
            <p:cNvPr id="16466" name="Text Box 205"/>
            <p:cNvSpPr txBox="1">
              <a:spLocks noChangeArrowheads="1"/>
            </p:cNvSpPr>
            <p:nvPr/>
          </p:nvSpPr>
          <p:spPr bwMode="auto">
            <a:xfrm>
              <a:off x="5088" y="1296"/>
              <a:ext cx="26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b="1">
                  <a:solidFill>
                    <a:srgbClr val="00B050"/>
                  </a:solidFill>
                  <a:latin typeface="Calibri" pitchFamily="34" charset="0"/>
                </a:rPr>
                <a:t>12</a:t>
              </a:r>
            </a:p>
          </p:txBody>
        </p:sp>
      </p:grpSp>
      <p:grpSp>
        <p:nvGrpSpPr>
          <p:cNvPr id="8" name="Group 206"/>
          <p:cNvGrpSpPr>
            <a:grpSpLocks/>
          </p:cNvGrpSpPr>
          <p:nvPr/>
        </p:nvGrpSpPr>
        <p:grpSpPr bwMode="auto">
          <a:xfrm>
            <a:off x="4846638" y="3356992"/>
            <a:ext cx="3649663" cy="457200"/>
            <a:chOff x="3053" y="1296"/>
            <a:chExt cx="2299" cy="288"/>
          </a:xfrm>
        </p:grpSpPr>
        <p:grpSp>
          <p:nvGrpSpPr>
            <p:cNvPr id="9" name="Group 207"/>
            <p:cNvGrpSpPr>
              <a:grpSpLocks/>
            </p:cNvGrpSpPr>
            <p:nvPr/>
          </p:nvGrpSpPr>
          <p:grpSpPr bwMode="auto">
            <a:xfrm rot="10800000">
              <a:off x="3072" y="1296"/>
              <a:ext cx="2256" cy="288"/>
              <a:chOff x="768" y="480"/>
              <a:chExt cx="4032" cy="288"/>
            </a:xfrm>
          </p:grpSpPr>
          <p:sp>
            <p:nvSpPr>
              <p:cNvPr id="6352" name="chair3"/>
              <p:cNvSpPr>
                <a:spLocks noEditPoints="1" noChangeArrowheads="1"/>
              </p:cNvSpPr>
              <p:nvPr/>
            </p:nvSpPr>
            <p:spPr bwMode="auto">
              <a:xfrm>
                <a:off x="768" y="480"/>
                <a:ext cx="336" cy="282"/>
              </a:xfrm>
              <a:custGeom>
                <a:avLst/>
                <a:gdLst>
                  <a:gd name="T0" fmla="*/ 10800 w 21600"/>
                  <a:gd name="T1" fmla="*/ 0 h 21600"/>
                  <a:gd name="T2" fmla="*/ 20275 w 21600"/>
                  <a:gd name="T3" fmla="*/ 10800 h 21600"/>
                  <a:gd name="T4" fmla="*/ 10800 w 21600"/>
                  <a:gd name="T5" fmla="*/ 21600 h 21600"/>
                  <a:gd name="T6" fmla="*/ 1303 w 21600"/>
                  <a:gd name="T7" fmla="*/ 10800 h 21600"/>
                  <a:gd name="T8" fmla="*/ 4828 w 21600"/>
                  <a:gd name="T9" fmla="*/ 6639 h 21600"/>
                  <a:gd name="T10" fmla="*/ 16846 w 21600"/>
                  <a:gd name="T11" fmla="*/ 1964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0661" y="21600"/>
                    </a:moveTo>
                    <a:lnTo>
                      <a:pt x="11964" y="21600"/>
                    </a:lnTo>
                    <a:lnTo>
                      <a:pt x="12969" y="21477"/>
                    </a:lnTo>
                    <a:lnTo>
                      <a:pt x="13951" y="21379"/>
                    </a:lnTo>
                    <a:lnTo>
                      <a:pt x="14742" y="21134"/>
                    </a:lnTo>
                    <a:lnTo>
                      <a:pt x="15575" y="20765"/>
                    </a:lnTo>
                    <a:lnTo>
                      <a:pt x="16152" y="20520"/>
                    </a:lnTo>
                    <a:lnTo>
                      <a:pt x="16579" y="20225"/>
                    </a:lnTo>
                    <a:lnTo>
                      <a:pt x="16942" y="19857"/>
                    </a:lnTo>
                    <a:lnTo>
                      <a:pt x="17455" y="20520"/>
                    </a:lnTo>
                    <a:lnTo>
                      <a:pt x="17989" y="21011"/>
                    </a:lnTo>
                    <a:lnTo>
                      <a:pt x="18459" y="21379"/>
                    </a:lnTo>
                    <a:lnTo>
                      <a:pt x="19079" y="21477"/>
                    </a:lnTo>
                    <a:lnTo>
                      <a:pt x="19656" y="21477"/>
                    </a:lnTo>
                    <a:lnTo>
                      <a:pt x="20275" y="21379"/>
                    </a:lnTo>
                    <a:lnTo>
                      <a:pt x="20660" y="21011"/>
                    </a:lnTo>
                    <a:lnTo>
                      <a:pt x="21173" y="20643"/>
                    </a:lnTo>
                    <a:lnTo>
                      <a:pt x="21386" y="20225"/>
                    </a:lnTo>
                    <a:lnTo>
                      <a:pt x="21600" y="19636"/>
                    </a:lnTo>
                    <a:lnTo>
                      <a:pt x="21600" y="19145"/>
                    </a:lnTo>
                    <a:lnTo>
                      <a:pt x="21600" y="18605"/>
                    </a:lnTo>
                    <a:lnTo>
                      <a:pt x="21386" y="18115"/>
                    </a:lnTo>
                    <a:lnTo>
                      <a:pt x="21066" y="17525"/>
                    </a:lnTo>
                    <a:lnTo>
                      <a:pt x="20660" y="17108"/>
                    </a:lnTo>
                    <a:lnTo>
                      <a:pt x="20275" y="16740"/>
                    </a:lnTo>
                    <a:lnTo>
                      <a:pt x="20275" y="10628"/>
                    </a:lnTo>
                    <a:lnTo>
                      <a:pt x="20275" y="5695"/>
                    </a:lnTo>
                    <a:lnTo>
                      <a:pt x="20275" y="5105"/>
                    </a:lnTo>
                    <a:lnTo>
                      <a:pt x="20190" y="4492"/>
                    </a:lnTo>
                    <a:lnTo>
                      <a:pt x="19976" y="4075"/>
                    </a:lnTo>
                    <a:lnTo>
                      <a:pt x="19763" y="3485"/>
                    </a:lnTo>
                    <a:lnTo>
                      <a:pt x="19442" y="2995"/>
                    </a:lnTo>
                    <a:lnTo>
                      <a:pt x="19079" y="2455"/>
                    </a:lnTo>
                    <a:lnTo>
                      <a:pt x="18673" y="2086"/>
                    </a:lnTo>
                    <a:lnTo>
                      <a:pt x="18139" y="1620"/>
                    </a:lnTo>
                    <a:lnTo>
                      <a:pt x="17562" y="1325"/>
                    </a:lnTo>
                    <a:lnTo>
                      <a:pt x="16836" y="957"/>
                    </a:lnTo>
                    <a:lnTo>
                      <a:pt x="16045" y="589"/>
                    </a:lnTo>
                    <a:lnTo>
                      <a:pt x="15169" y="344"/>
                    </a:lnTo>
                    <a:lnTo>
                      <a:pt x="14272" y="245"/>
                    </a:lnTo>
                    <a:lnTo>
                      <a:pt x="13182" y="123"/>
                    </a:lnTo>
                    <a:lnTo>
                      <a:pt x="12028" y="0"/>
                    </a:lnTo>
                    <a:lnTo>
                      <a:pt x="10832" y="0"/>
                    </a:lnTo>
                    <a:lnTo>
                      <a:pt x="9572" y="0"/>
                    </a:lnTo>
                    <a:lnTo>
                      <a:pt x="8418" y="123"/>
                    </a:lnTo>
                    <a:lnTo>
                      <a:pt x="7328" y="245"/>
                    </a:lnTo>
                    <a:lnTo>
                      <a:pt x="6431" y="344"/>
                    </a:lnTo>
                    <a:lnTo>
                      <a:pt x="5555" y="589"/>
                    </a:lnTo>
                    <a:lnTo>
                      <a:pt x="4764" y="957"/>
                    </a:lnTo>
                    <a:lnTo>
                      <a:pt x="4038" y="1325"/>
                    </a:lnTo>
                    <a:lnTo>
                      <a:pt x="3461" y="1620"/>
                    </a:lnTo>
                    <a:lnTo>
                      <a:pt x="2927" y="2086"/>
                    </a:lnTo>
                    <a:lnTo>
                      <a:pt x="2521" y="2455"/>
                    </a:lnTo>
                    <a:lnTo>
                      <a:pt x="2158" y="2995"/>
                    </a:lnTo>
                    <a:lnTo>
                      <a:pt x="1837" y="3485"/>
                    </a:lnTo>
                    <a:lnTo>
                      <a:pt x="1624" y="4075"/>
                    </a:lnTo>
                    <a:lnTo>
                      <a:pt x="1410" y="4492"/>
                    </a:lnTo>
                    <a:lnTo>
                      <a:pt x="1303" y="5105"/>
                    </a:lnTo>
                    <a:lnTo>
                      <a:pt x="1303" y="5695"/>
                    </a:lnTo>
                    <a:lnTo>
                      <a:pt x="1303" y="10874"/>
                    </a:lnTo>
                    <a:lnTo>
                      <a:pt x="1303" y="16740"/>
                    </a:lnTo>
                    <a:lnTo>
                      <a:pt x="940" y="17108"/>
                    </a:lnTo>
                    <a:lnTo>
                      <a:pt x="534" y="17525"/>
                    </a:lnTo>
                    <a:lnTo>
                      <a:pt x="214" y="18115"/>
                    </a:lnTo>
                    <a:lnTo>
                      <a:pt x="0" y="18605"/>
                    </a:lnTo>
                    <a:lnTo>
                      <a:pt x="0" y="19145"/>
                    </a:lnTo>
                    <a:lnTo>
                      <a:pt x="0" y="19636"/>
                    </a:lnTo>
                    <a:lnTo>
                      <a:pt x="214" y="20225"/>
                    </a:lnTo>
                    <a:lnTo>
                      <a:pt x="427" y="20643"/>
                    </a:lnTo>
                    <a:lnTo>
                      <a:pt x="833" y="21011"/>
                    </a:lnTo>
                    <a:lnTo>
                      <a:pt x="1303" y="21379"/>
                    </a:lnTo>
                    <a:lnTo>
                      <a:pt x="1944" y="21477"/>
                    </a:lnTo>
                    <a:lnTo>
                      <a:pt x="2521" y="21477"/>
                    </a:lnTo>
                    <a:lnTo>
                      <a:pt x="3141" y="21379"/>
                    </a:lnTo>
                    <a:lnTo>
                      <a:pt x="3611" y="21011"/>
                    </a:lnTo>
                    <a:lnTo>
                      <a:pt x="4145" y="20520"/>
                    </a:lnTo>
                    <a:lnTo>
                      <a:pt x="4658" y="19857"/>
                    </a:lnTo>
                    <a:lnTo>
                      <a:pt x="4914" y="20225"/>
                    </a:lnTo>
                    <a:lnTo>
                      <a:pt x="5448" y="20520"/>
                    </a:lnTo>
                    <a:lnTo>
                      <a:pt x="6025" y="20765"/>
                    </a:lnTo>
                    <a:lnTo>
                      <a:pt x="6751" y="21134"/>
                    </a:lnTo>
                    <a:lnTo>
                      <a:pt x="7542" y="21379"/>
                    </a:lnTo>
                    <a:lnTo>
                      <a:pt x="8418" y="21477"/>
                    </a:lnTo>
                    <a:lnTo>
                      <a:pt x="9465" y="21600"/>
                    </a:lnTo>
                    <a:lnTo>
                      <a:pt x="10661" y="21600"/>
                    </a:lnTo>
                    <a:close/>
                  </a:path>
                  <a:path w="21600" h="21600" extrusionOk="0">
                    <a:moveTo>
                      <a:pt x="17049" y="19857"/>
                    </a:moveTo>
                    <a:lnTo>
                      <a:pt x="17049" y="19268"/>
                    </a:lnTo>
                    <a:lnTo>
                      <a:pt x="17049" y="18016"/>
                    </a:lnTo>
                    <a:lnTo>
                      <a:pt x="17049" y="16274"/>
                    </a:lnTo>
                    <a:lnTo>
                      <a:pt x="17049" y="14114"/>
                    </a:lnTo>
                    <a:lnTo>
                      <a:pt x="17049" y="11880"/>
                    </a:lnTo>
                    <a:lnTo>
                      <a:pt x="17049" y="9843"/>
                    </a:lnTo>
                    <a:lnTo>
                      <a:pt x="17049" y="8100"/>
                    </a:lnTo>
                    <a:lnTo>
                      <a:pt x="17049" y="7069"/>
                    </a:lnTo>
                    <a:lnTo>
                      <a:pt x="16942" y="6725"/>
                    </a:lnTo>
                    <a:lnTo>
                      <a:pt x="16836" y="6357"/>
                    </a:lnTo>
                    <a:lnTo>
                      <a:pt x="16686" y="6112"/>
                    </a:lnTo>
                    <a:lnTo>
                      <a:pt x="16472" y="5768"/>
                    </a:lnTo>
                    <a:lnTo>
                      <a:pt x="15746" y="5351"/>
                    </a:lnTo>
                    <a:lnTo>
                      <a:pt x="14849" y="4983"/>
                    </a:lnTo>
                    <a:lnTo>
                      <a:pt x="13951" y="4615"/>
                    </a:lnTo>
                    <a:lnTo>
                      <a:pt x="12862" y="4369"/>
                    </a:lnTo>
                    <a:lnTo>
                      <a:pt x="11879" y="4271"/>
                    </a:lnTo>
                    <a:lnTo>
                      <a:pt x="10832" y="4197"/>
                    </a:lnTo>
                    <a:lnTo>
                      <a:pt x="9828" y="4271"/>
                    </a:lnTo>
                    <a:lnTo>
                      <a:pt x="8845" y="4369"/>
                    </a:lnTo>
                    <a:lnTo>
                      <a:pt x="7734" y="4615"/>
                    </a:lnTo>
                    <a:lnTo>
                      <a:pt x="6751" y="4983"/>
                    </a:lnTo>
                    <a:lnTo>
                      <a:pt x="5961" y="5351"/>
                    </a:lnTo>
                    <a:lnTo>
                      <a:pt x="5234" y="5768"/>
                    </a:lnTo>
                    <a:lnTo>
                      <a:pt x="4914" y="6112"/>
                    </a:lnTo>
                    <a:lnTo>
                      <a:pt x="4764" y="6357"/>
                    </a:lnTo>
                    <a:lnTo>
                      <a:pt x="4658" y="6725"/>
                    </a:lnTo>
                    <a:lnTo>
                      <a:pt x="4658" y="7069"/>
                    </a:lnTo>
                    <a:lnTo>
                      <a:pt x="4658" y="8100"/>
                    </a:lnTo>
                    <a:lnTo>
                      <a:pt x="4658" y="9843"/>
                    </a:lnTo>
                    <a:lnTo>
                      <a:pt x="4658" y="11880"/>
                    </a:lnTo>
                    <a:lnTo>
                      <a:pt x="4658" y="14114"/>
                    </a:lnTo>
                    <a:lnTo>
                      <a:pt x="4658" y="16274"/>
                    </a:lnTo>
                    <a:lnTo>
                      <a:pt x="4658" y="18016"/>
                    </a:lnTo>
                    <a:lnTo>
                      <a:pt x="4658" y="19268"/>
                    </a:lnTo>
                    <a:lnTo>
                      <a:pt x="4658" y="19857"/>
                    </a:lnTo>
                  </a:path>
                </a:pathLst>
              </a:cu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B050"/>
                  </a:solidFill>
                  <a:latin typeface="+mn-lt"/>
                </a:endParaRPr>
              </a:p>
            </p:txBody>
          </p:sp>
          <p:sp>
            <p:nvSpPr>
              <p:cNvPr id="6353" name="chair3"/>
              <p:cNvSpPr>
                <a:spLocks noEditPoints="1" noChangeArrowheads="1"/>
              </p:cNvSpPr>
              <p:nvPr/>
            </p:nvSpPr>
            <p:spPr bwMode="auto">
              <a:xfrm>
                <a:off x="1104" y="486"/>
                <a:ext cx="336" cy="282"/>
              </a:xfrm>
              <a:custGeom>
                <a:avLst/>
                <a:gdLst>
                  <a:gd name="T0" fmla="*/ 10800 w 21600"/>
                  <a:gd name="T1" fmla="*/ 0 h 21600"/>
                  <a:gd name="T2" fmla="*/ 20275 w 21600"/>
                  <a:gd name="T3" fmla="*/ 10800 h 21600"/>
                  <a:gd name="T4" fmla="*/ 10800 w 21600"/>
                  <a:gd name="T5" fmla="*/ 21600 h 21600"/>
                  <a:gd name="T6" fmla="*/ 1303 w 21600"/>
                  <a:gd name="T7" fmla="*/ 10800 h 21600"/>
                  <a:gd name="T8" fmla="*/ 4828 w 21600"/>
                  <a:gd name="T9" fmla="*/ 6639 h 21600"/>
                  <a:gd name="T10" fmla="*/ 16846 w 21600"/>
                  <a:gd name="T11" fmla="*/ 1964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0661" y="21600"/>
                    </a:moveTo>
                    <a:lnTo>
                      <a:pt x="11964" y="21600"/>
                    </a:lnTo>
                    <a:lnTo>
                      <a:pt x="12969" y="21477"/>
                    </a:lnTo>
                    <a:lnTo>
                      <a:pt x="13951" y="21379"/>
                    </a:lnTo>
                    <a:lnTo>
                      <a:pt x="14742" y="21134"/>
                    </a:lnTo>
                    <a:lnTo>
                      <a:pt x="15575" y="20765"/>
                    </a:lnTo>
                    <a:lnTo>
                      <a:pt x="16152" y="20520"/>
                    </a:lnTo>
                    <a:lnTo>
                      <a:pt x="16579" y="20225"/>
                    </a:lnTo>
                    <a:lnTo>
                      <a:pt x="16942" y="19857"/>
                    </a:lnTo>
                    <a:lnTo>
                      <a:pt x="17455" y="20520"/>
                    </a:lnTo>
                    <a:lnTo>
                      <a:pt x="17989" y="21011"/>
                    </a:lnTo>
                    <a:lnTo>
                      <a:pt x="18459" y="21379"/>
                    </a:lnTo>
                    <a:lnTo>
                      <a:pt x="19079" y="21477"/>
                    </a:lnTo>
                    <a:lnTo>
                      <a:pt x="19656" y="21477"/>
                    </a:lnTo>
                    <a:lnTo>
                      <a:pt x="20275" y="21379"/>
                    </a:lnTo>
                    <a:lnTo>
                      <a:pt x="20660" y="21011"/>
                    </a:lnTo>
                    <a:lnTo>
                      <a:pt x="21173" y="20643"/>
                    </a:lnTo>
                    <a:lnTo>
                      <a:pt x="21386" y="20225"/>
                    </a:lnTo>
                    <a:lnTo>
                      <a:pt x="21600" y="19636"/>
                    </a:lnTo>
                    <a:lnTo>
                      <a:pt x="21600" y="19145"/>
                    </a:lnTo>
                    <a:lnTo>
                      <a:pt x="21600" y="18605"/>
                    </a:lnTo>
                    <a:lnTo>
                      <a:pt x="21386" y="18115"/>
                    </a:lnTo>
                    <a:lnTo>
                      <a:pt x="21066" y="17525"/>
                    </a:lnTo>
                    <a:lnTo>
                      <a:pt x="20660" y="17108"/>
                    </a:lnTo>
                    <a:lnTo>
                      <a:pt x="20275" y="16740"/>
                    </a:lnTo>
                    <a:lnTo>
                      <a:pt x="20275" y="10628"/>
                    </a:lnTo>
                    <a:lnTo>
                      <a:pt x="20275" y="5695"/>
                    </a:lnTo>
                    <a:lnTo>
                      <a:pt x="20275" y="5105"/>
                    </a:lnTo>
                    <a:lnTo>
                      <a:pt x="20190" y="4492"/>
                    </a:lnTo>
                    <a:lnTo>
                      <a:pt x="19976" y="4075"/>
                    </a:lnTo>
                    <a:lnTo>
                      <a:pt x="19763" y="3485"/>
                    </a:lnTo>
                    <a:lnTo>
                      <a:pt x="19442" y="2995"/>
                    </a:lnTo>
                    <a:lnTo>
                      <a:pt x="19079" y="2455"/>
                    </a:lnTo>
                    <a:lnTo>
                      <a:pt x="18673" y="2086"/>
                    </a:lnTo>
                    <a:lnTo>
                      <a:pt x="18139" y="1620"/>
                    </a:lnTo>
                    <a:lnTo>
                      <a:pt x="17562" y="1325"/>
                    </a:lnTo>
                    <a:lnTo>
                      <a:pt x="16836" y="957"/>
                    </a:lnTo>
                    <a:lnTo>
                      <a:pt x="16045" y="589"/>
                    </a:lnTo>
                    <a:lnTo>
                      <a:pt x="15169" y="344"/>
                    </a:lnTo>
                    <a:lnTo>
                      <a:pt x="14272" y="245"/>
                    </a:lnTo>
                    <a:lnTo>
                      <a:pt x="13182" y="123"/>
                    </a:lnTo>
                    <a:lnTo>
                      <a:pt x="12028" y="0"/>
                    </a:lnTo>
                    <a:lnTo>
                      <a:pt x="10832" y="0"/>
                    </a:lnTo>
                    <a:lnTo>
                      <a:pt x="9572" y="0"/>
                    </a:lnTo>
                    <a:lnTo>
                      <a:pt x="8418" y="123"/>
                    </a:lnTo>
                    <a:lnTo>
                      <a:pt x="7328" y="245"/>
                    </a:lnTo>
                    <a:lnTo>
                      <a:pt x="6431" y="344"/>
                    </a:lnTo>
                    <a:lnTo>
                      <a:pt x="5555" y="589"/>
                    </a:lnTo>
                    <a:lnTo>
                      <a:pt x="4764" y="957"/>
                    </a:lnTo>
                    <a:lnTo>
                      <a:pt x="4038" y="1325"/>
                    </a:lnTo>
                    <a:lnTo>
                      <a:pt x="3461" y="1620"/>
                    </a:lnTo>
                    <a:lnTo>
                      <a:pt x="2927" y="2086"/>
                    </a:lnTo>
                    <a:lnTo>
                      <a:pt x="2521" y="2455"/>
                    </a:lnTo>
                    <a:lnTo>
                      <a:pt x="2158" y="2995"/>
                    </a:lnTo>
                    <a:lnTo>
                      <a:pt x="1837" y="3485"/>
                    </a:lnTo>
                    <a:lnTo>
                      <a:pt x="1624" y="4075"/>
                    </a:lnTo>
                    <a:lnTo>
                      <a:pt x="1410" y="4492"/>
                    </a:lnTo>
                    <a:lnTo>
                      <a:pt x="1303" y="5105"/>
                    </a:lnTo>
                    <a:lnTo>
                      <a:pt x="1303" y="5695"/>
                    </a:lnTo>
                    <a:lnTo>
                      <a:pt x="1303" y="10874"/>
                    </a:lnTo>
                    <a:lnTo>
                      <a:pt x="1303" y="16740"/>
                    </a:lnTo>
                    <a:lnTo>
                      <a:pt x="940" y="17108"/>
                    </a:lnTo>
                    <a:lnTo>
                      <a:pt x="534" y="17525"/>
                    </a:lnTo>
                    <a:lnTo>
                      <a:pt x="214" y="18115"/>
                    </a:lnTo>
                    <a:lnTo>
                      <a:pt x="0" y="18605"/>
                    </a:lnTo>
                    <a:lnTo>
                      <a:pt x="0" y="19145"/>
                    </a:lnTo>
                    <a:lnTo>
                      <a:pt x="0" y="19636"/>
                    </a:lnTo>
                    <a:lnTo>
                      <a:pt x="214" y="20225"/>
                    </a:lnTo>
                    <a:lnTo>
                      <a:pt x="427" y="20643"/>
                    </a:lnTo>
                    <a:lnTo>
                      <a:pt x="833" y="21011"/>
                    </a:lnTo>
                    <a:lnTo>
                      <a:pt x="1303" y="21379"/>
                    </a:lnTo>
                    <a:lnTo>
                      <a:pt x="1944" y="21477"/>
                    </a:lnTo>
                    <a:lnTo>
                      <a:pt x="2521" y="21477"/>
                    </a:lnTo>
                    <a:lnTo>
                      <a:pt x="3141" y="21379"/>
                    </a:lnTo>
                    <a:lnTo>
                      <a:pt x="3611" y="21011"/>
                    </a:lnTo>
                    <a:lnTo>
                      <a:pt x="4145" y="20520"/>
                    </a:lnTo>
                    <a:lnTo>
                      <a:pt x="4658" y="19857"/>
                    </a:lnTo>
                    <a:lnTo>
                      <a:pt x="4914" y="20225"/>
                    </a:lnTo>
                    <a:lnTo>
                      <a:pt x="5448" y="20520"/>
                    </a:lnTo>
                    <a:lnTo>
                      <a:pt x="6025" y="20765"/>
                    </a:lnTo>
                    <a:lnTo>
                      <a:pt x="6751" y="21134"/>
                    </a:lnTo>
                    <a:lnTo>
                      <a:pt x="7542" y="21379"/>
                    </a:lnTo>
                    <a:lnTo>
                      <a:pt x="8418" y="21477"/>
                    </a:lnTo>
                    <a:lnTo>
                      <a:pt x="9465" y="21600"/>
                    </a:lnTo>
                    <a:lnTo>
                      <a:pt x="10661" y="21600"/>
                    </a:lnTo>
                    <a:close/>
                  </a:path>
                  <a:path w="21600" h="21600" extrusionOk="0">
                    <a:moveTo>
                      <a:pt x="17049" y="19857"/>
                    </a:moveTo>
                    <a:lnTo>
                      <a:pt x="17049" y="19268"/>
                    </a:lnTo>
                    <a:lnTo>
                      <a:pt x="17049" y="18016"/>
                    </a:lnTo>
                    <a:lnTo>
                      <a:pt x="17049" y="16274"/>
                    </a:lnTo>
                    <a:lnTo>
                      <a:pt x="17049" y="14114"/>
                    </a:lnTo>
                    <a:lnTo>
                      <a:pt x="17049" y="11880"/>
                    </a:lnTo>
                    <a:lnTo>
                      <a:pt x="17049" y="9843"/>
                    </a:lnTo>
                    <a:lnTo>
                      <a:pt x="17049" y="8100"/>
                    </a:lnTo>
                    <a:lnTo>
                      <a:pt x="17049" y="7069"/>
                    </a:lnTo>
                    <a:lnTo>
                      <a:pt x="16942" y="6725"/>
                    </a:lnTo>
                    <a:lnTo>
                      <a:pt x="16836" y="6357"/>
                    </a:lnTo>
                    <a:lnTo>
                      <a:pt x="16686" y="6112"/>
                    </a:lnTo>
                    <a:lnTo>
                      <a:pt x="16472" y="5768"/>
                    </a:lnTo>
                    <a:lnTo>
                      <a:pt x="15746" y="5351"/>
                    </a:lnTo>
                    <a:lnTo>
                      <a:pt x="14849" y="4983"/>
                    </a:lnTo>
                    <a:lnTo>
                      <a:pt x="13951" y="4615"/>
                    </a:lnTo>
                    <a:lnTo>
                      <a:pt x="12862" y="4369"/>
                    </a:lnTo>
                    <a:lnTo>
                      <a:pt x="11879" y="4271"/>
                    </a:lnTo>
                    <a:lnTo>
                      <a:pt x="10832" y="4197"/>
                    </a:lnTo>
                    <a:lnTo>
                      <a:pt x="9828" y="4271"/>
                    </a:lnTo>
                    <a:lnTo>
                      <a:pt x="8845" y="4369"/>
                    </a:lnTo>
                    <a:lnTo>
                      <a:pt x="7734" y="4615"/>
                    </a:lnTo>
                    <a:lnTo>
                      <a:pt x="6751" y="4983"/>
                    </a:lnTo>
                    <a:lnTo>
                      <a:pt x="5961" y="5351"/>
                    </a:lnTo>
                    <a:lnTo>
                      <a:pt x="5234" y="5768"/>
                    </a:lnTo>
                    <a:lnTo>
                      <a:pt x="4914" y="6112"/>
                    </a:lnTo>
                    <a:lnTo>
                      <a:pt x="4764" y="6357"/>
                    </a:lnTo>
                    <a:lnTo>
                      <a:pt x="4658" y="6725"/>
                    </a:lnTo>
                    <a:lnTo>
                      <a:pt x="4658" y="7069"/>
                    </a:lnTo>
                    <a:lnTo>
                      <a:pt x="4658" y="8100"/>
                    </a:lnTo>
                    <a:lnTo>
                      <a:pt x="4658" y="9843"/>
                    </a:lnTo>
                    <a:lnTo>
                      <a:pt x="4658" y="11880"/>
                    </a:lnTo>
                    <a:lnTo>
                      <a:pt x="4658" y="14114"/>
                    </a:lnTo>
                    <a:lnTo>
                      <a:pt x="4658" y="16274"/>
                    </a:lnTo>
                    <a:lnTo>
                      <a:pt x="4658" y="18016"/>
                    </a:lnTo>
                    <a:lnTo>
                      <a:pt x="4658" y="19268"/>
                    </a:lnTo>
                    <a:lnTo>
                      <a:pt x="4658" y="19857"/>
                    </a:lnTo>
                  </a:path>
                </a:pathLst>
              </a:cu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B050"/>
                  </a:solidFill>
                  <a:latin typeface="+mn-lt"/>
                </a:endParaRPr>
              </a:p>
            </p:txBody>
          </p:sp>
          <p:sp>
            <p:nvSpPr>
              <p:cNvPr id="6354" name="chair3"/>
              <p:cNvSpPr>
                <a:spLocks noEditPoints="1" noChangeArrowheads="1"/>
              </p:cNvSpPr>
              <p:nvPr/>
            </p:nvSpPr>
            <p:spPr bwMode="auto">
              <a:xfrm>
                <a:off x="1440" y="486"/>
                <a:ext cx="336" cy="282"/>
              </a:xfrm>
              <a:custGeom>
                <a:avLst/>
                <a:gdLst>
                  <a:gd name="T0" fmla="*/ 10800 w 21600"/>
                  <a:gd name="T1" fmla="*/ 0 h 21600"/>
                  <a:gd name="T2" fmla="*/ 20275 w 21600"/>
                  <a:gd name="T3" fmla="*/ 10800 h 21600"/>
                  <a:gd name="T4" fmla="*/ 10800 w 21600"/>
                  <a:gd name="T5" fmla="*/ 21600 h 21600"/>
                  <a:gd name="T6" fmla="*/ 1303 w 21600"/>
                  <a:gd name="T7" fmla="*/ 10800 h 21600"/>
                  <a:gd name="T8" fmla="*/ 4828 w 21600"/>
                  <a:gd name="T9" fmla="*/ 6639 h 21600"/>
                  <a:gd name="T10" fmla="*/ 16846 w 21600"/>
                  <a:gd name="T11" fmla="*/ 1964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0661" y="21600"/>
                    </a:moveTo>
                    <a:lnTo>
                      <a:pt x="11964" y="21600"/>
                    </a:lnTo>
                    <a:lnTo>
                      <a:pt x="12969" y="21477"/>
                    </a:lnTo>
                    <a:lnTo>
                      <a:pt x="13951" y="21379"/>
                    </a:lnTo>
                    <a:lnTo>
                      <a:pt x="14742" y="21134"/>
                    </a:lnTo>
                    <a:lnTo>
                      <a:pt x="15575" y="20765"/>
                    </a:lnTo>
                    <a:lnTo>
                      <a:pt x="16152" y="20520"/>
                    </a:lnTo>
                    <a:lnTo>
                      <a:pt x="16579" y="20225"/>
                    </a:lnTo>
                    <a:lnTo>
                      <a:pt x="16942" y="19857"/>
                    </a:lnTo>
                    <a:lnTo>
                      <a:pt x="17455" y="20520"/>
                    </a:lnTo>
                    <a:lnTo>
                      <a:pt x="17989" y="21011"/>
                    </a:lnTo>
                    <a:lnTo>
                      <a:pt x="18459" y="21379"/>
                    </a:lnTo>
                    <a:lnTo>
                      <a:pt x="19079" y="21477"/>
                    </a:lnTo>
                    <a:lnTo>
                      <a:pt x="19656" y="21477"/>
                    </a:lnTo>
                    <a:lnTo>
                      <a:pt x="20275" y="21379"/>
                    </a:lnTo>
                    <a:lnTo>
                      <a:pt x="20660" y="21011"/>
                    </a:lnTo>
                    <a:lnTo>
                      <a:pt x="21173" y="20643"/>
                    </a:lnTo>
                    <a:lnTo>
                      <a:pt x="21386" y="20225"/>
                    </a:lnTo>
                    <a:lnTo>
                      <a:pt x="21600" y="19636"/>
                    </a:lnTo>
                    <a:lnTo>
                      <a:pt x="21600" y="19145"/>
                    </a:lnTo>
                    <a:lnTo>
                      <a:pt x="21600" y="18605"/>
                    </a:lnTo>
                    <a:lnTo>
                      <a:pt x="21386" y="18115"/>
                    </a:lnTo>
                    <a:lnTo>
                      <a:pt x="21066" y="17525"/>
                    </a:lnTo>
                    <a:lnTo>
                      <a:pt x="20660" y="17108"/>
                    </a:lnTo>
                    <a:lnTo>
                      <a:pt x="20275" y="16740"/>
                    </a:lnTo>
                    <a:lnTo>
                      <a:pt x="20275" y="10628"/>
                    </a:lnTo>
                    <a:lnTo>
                      <a:pt x="20275" y="5695"/>
                    </a:lnTo>
                    <a:lnTo>
                      <a:pt x="20275" y="5105"/>
                    </a:lnTo>
                    <a:lnTo>
                      <a:pt x="20190" y="4492"/>
                    </a:lnTo>
                    <a:lnTo>
                      <a:pt x="19976" y="4075"/>
                    </a:lnTo>
                    <a:lnTo>
                      <a:pt x="19763" y="3485"/>
                    </a:lnTo>
                    <a:lnTo>
                      <a:pt x="19442" y="2995"/>
                    </a:lnTo>
                    <a:lnTo>
                      <a:pt x="19079" y="2455"/>
                    </a:lnTo>
                    <a:lnTo>
                      <a:pt x="18673" y="2086"/>
                    </a:lnTo>
                    <a:lnTo>
                      <a:pt x="18139" y="1620"/>
                    </a:lnTo>
                    <a:lnTo>
                      <a:pt x="17562" y="1325"/>
                    </a:lnTo>
                    <a:lnTo>
                      <a:pt x="16836" y="957"/>
                    </a:lnTo>
                    <a:lnTo>
                      <a:pt x="16045" y="589"/>
                    </a:lnTo>
                    <a:lnTo>
                      <a:pt x="15169" y="344"/>
                    </a:lnTo>
                    <a:lnTo>
                      <a:pt x="14272" y="245"/>
                    </a:lnTo>
                    <a:lnTo>
                      <a:pt x="13182" y="123"/>
                    </a:lnTo>
                    <a:lnTo>
                      <a:pt x="12028" y="0"/>
                    </a:lnTo>
                    <a:lnTo>
                      <a:pt x="10832" y="0"/>
                    </a:lnTo>
                    <a:lnTo>
                      <a:pt x="9572" y="0"/>
                    </a:lnTo>
                    <a:lnTo>
                      <a:pt x="8418" y="123"/>
                    </a:lnTo>
                    <a:lnTo>
                      <a:pt x="7328" y="245"/>
                    </a:lnTo>
                    <a:lnTo>
                      <a:pt x="6431" y="344"/>
                    </a:lnTo>
                    <a:lnTo>
                      <a:pt x="5555" y="589"/>
                    </a:lnTo>
                    <a:lnTo>
                      <a:pt x="4764" y="957"/>
                    </a:lnTo>
                    <a:lnTo>
                      <a:pt x="4038" y="1325"/>
                    </a:lnTo>
                    <a:lnTo>
                      <a:pt x="3461" y="1620"/>
                    </a:lnTo>
                    <a:lnTo>
                      <a:pt x="2927" y="2086"/>
                    </a:lnTo>
                    <a:lnTo>
                      <a:pt x="2521" y="2455"/>
                    </a:lnTo>
                    <a:lnTo>
                      <a:pt x="2158" y="2995"/>
                    </a:lnTo>
                    <a:lnTo>
                      <a:pt x="1837" y="3485"/>
                    </a:lnTo>
                    <a:lnTo>
                      <a:pt x="1624" y="4075"/>
                    </a:lnTo>
                    <a:lnTo>
                      <a:pt x="1410" y="4492"/>
                    </a:lnTo>
                    <a:lnTo>
                      <a:pt x="1303" y="5105"/>
                    </a:lnTo>
                    <a:lnTo>
                      <a:pt x="1303" y="5695"/>
                    </a:lnTo>
                    <a:lnTo>
                      <a:pt x="1303" y="10874"/>
                    </a:lnTo>
                    <a:lnTo>
                      <a:pt x="1303" y="16740"/>
                    </a:lnTo>
                    <a:lnTo>
                      <a:pt x="940" y="17108"/>
                    </a:lnTo>
                    <a:lnTo>
                      <a:pt x="534" y="17525"/>
                    </a:lnTo>
                    <a:lnTo>
                      <a:pt x="214" y="18115"/>
                    </a:lnTo>
                    <a:lnTo>
                      <a:pt x="0" y="18605"/>
                    </a:lnTo>
                    <a:lnTo>
                      <a:pt x="0" y="19145"/>
                    </a:lnTo>
                    <a:lnTo>
                      <a:pt x="0" y="19636"/>
                    </a:lnTo>
                    <a:lnTo>
                      <a:pt x="214" y="20225"/>
                    </a:lnTo>
                    <a:lnTo>
                      <a:pt x="427" y="20643"/>
                    </a:lnTo>
                    <a:lnTo>
                      <a:pt x="833" y="21011"/>
                    </a:lnTo>
                    <a:lnTo>
                      <a:pt x="1303" y="21379"/>
                    </a:lnTo>
                    <a:lnTo>
                      <a:pt x="1944" y="21477"/>
                    </a:lnTo>
                    <a:lnTo>
                      <a:pt x="2521" y="21477"/>
                    </a:lnTo>
                    <a:lnTo>
                      <a:pt x="3141" y="21379"/>
                    </a:lnTo>
                    <a:lnTo>
                      <a:pt x="3611" y="21011"/>
                    </a:lnTo>
                    <a:lnTo>
                      <a:pt x="4145" y="20520"/>
                    </a:lnTo>
                    <a:lnTo>
                      <a:pt x="4658" y="19857"/>
                    </a:lnTo>
                    <a:lnTo>
                      <a:pt x="4914" y="20225"/>
                    </a:lnTo>
                    <a:lnTo>
                      <a:pt x="5448" y="20520"/>
                    </a:lnTo>
                    <a:lnTo>
                      <a:pt x="6025" y="20765"/>
                    </a:lnTo>
                    <a:lnTo>
                      <a:pt x="6751" y="21134"/>
                    </a:lnTo>
                    <a:lnTo>
                      <a:pt x="7542" y="21379"/>
                    </a:lnTo>
                    <a:lnTo>
                      <a:pt x="8418" y="21477"/>
                    </a:lnTo>
                    <a:lnTo>
                      <a:pt x="9465" y="21600"/>
                    </a:lnTo>
                    <a:lnTo>
                      <a:pt x="10661" y="21600"/>
                    </a:lnTo>
                    <a:close/>
                  </a:path>
                  <a:path w="21600" h="21600" extrusionOk="0">
                    <a:moveTo>
                      <a:pt x="17049" y="19857"/>
                    </a:moveTo>
                    <a:lnTo>
                      <a:pt x="17049" y="19268"/>
                    </a:lnTo>
                    <a:lnTo>
                      <a:pt x="17049" y="18016"/>
                    </a:lnTo>
                    <a:lnTo>
                      <a:pt x="17049" y="16274"/>
                    </a:lnTo>
                    <a:lnTo>
                      <a:pt x="17049" y="14114"/>
                    </a:lnTo>
                    <a:lnTo>
                      <a:pt x="17049" y="11880"/>
                    </a:lnTo>
                    <a:lnTo>
                      <a:pt x="17049" y="9843"/>
                    </a:lnTo>
                    <a:lnTo>
                      <a:pt x="17049" y="8100"/>
                    </a:lnTo>
                    <a:lnTo>
                      <a:pt x="17049" y="7069"/>
                    </a:lnTo>
                    <a:lnTo>
                      <a:pt x="16942" y="6725"/>
                    </a:lnTo>
                    <a:lnTo>
                      <a:pt x="16836" y="6357"/>
                    </a:lnTo>
                    <a:lnTo>
                      <a:pt x="16686" y="6112"/>
                    </a:lnTo>
                    <a:lnTo>
                      <a:pt x="16472" y="5768"/>
                    </a:lnTo>
                    <a:lnTo>
                      <a:pt x="15746" y="5351"/>
                    </a:lnTo>
                    <a:lnTo>
                      <a:pt x="14849" y="4983"/>
                    </a:lnTo>
                    <a:lnTo>
                      <a:pt x="13951" y="4615"/>
                    </a:lnTo>
                    <a:lnTo>
                      <a:pt x="12862" y="4369"/>
                    </a:lnTo>
                    <a:lnTo>
                      <a:pt x="11879" y="4271"/>
                    </a:lnTo>
                    <a:lnTo>
                      <a:pt x="10832" y="4197"/>
                    </a:lnTo>
                    <a:lnTo>
                      <a:pt x="9828" y="4271"/>
                    </a:lnTo>
                    <a:lnTo>
                      <a:pt x="8845" y="4369"/>
                    </a:lnTo>
                    <a:lnTo>
                      <a:pt x="7734" y="4615"/>
                    </a:lnTo>
                    <a:lnTo>
                      <a:pt x="6751" y="4983"/>
                    </a:lnTo>
                    <a:lnTo>
                      <a:pt x="5961" y="5351"/>
                    </a:lnTo>
                    <a:lnTo>
                      <a:pt x="5234" y="5768"/>
                    </a:lnTo>
                    <a:lnTo>
                      <a:pt x="4914" y="6112"/>
                    </a:lnTo>
                    <a:lnTo>
                      <a:pt x="4764" y="6357"/>
                    </a:lnTo>
                    <a:lnTo>
                      <a:pt x="4658" y="6725"/>
                    </a:lnTo>
                    <a:lnTo>
                      <a:pt x="4658" y="7069"/>
                    </a:lnTo>
                    <a:lnTo>
                      <a:pt x="4658" y="8100"/>
                    </a:lnTo>
                    <a:lnTo>
                      <a:pt x="4658" y="9843"/>
                    </a:lnTo>
                    <a:lnTo>
                      <a:pt x="4658" y="11880"/>
                    </a:lnTo>
                    <a:lnTo>
                      <a:pt x="4658" y="14114"/>
                    </a:lnTo>
                    <a:lnTo>
                      <a:pt x="4658" y="16274"/>
                    </a:lnTo>
                    <a:lnTo>
                      <a:pt x="4658" y="18016"/>
                    </a:lnTo>
                    <a:lnTo>
                      <a:pt x="4658" y="19268"/>
                    </a:lnTo>
                    <a:lnTo>
                      <a:pt x="4658" y="19857"/>
                    </a:lnTo>
                  </a:path>
                </a:pathLst>
              </a:cu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B050"/>
                  </a:solidFill>
                  <a:latin typeface="+mn-lt"/>
                </a:endParaRPr>
              </a:p>
            </p:txBody>
          </p:sp>
          <p:sp>
            <p:nvSpPr>
              <p:cNvPr id="6355" name="chair3"/>
              <p:cNvSpPr>
                <a:spLocks noEditPoints="1" noChangeArrowheads="1"/>
              </p:cNvSpPr>
              <p:nvPr/>
            </p:nvSpPr>
            <p:spPr bwMode="auto">
              <a:xfrm>
                <a:off x="1776" y="486"/>
                <a:ext cx="336" cy="282"/>
              </a:xfrm>
              <a:custGeom>
                <a:avLst/>
                <a:gdLst>
                  <a:gd name="T0" fmla="*/ 10800 w 21600"/>
                  <a:gd name="T1" fmla="*/ 0 h 21600"/>
                  <a:gd name="T2" fmla="*/ 20275 w 21600"/>
                  <a:gd name="T3" fmla="*/ 10800 h 21600"/>
                  <a:gd name="T4" fmla="*/ 10800 w 21600"/>
                  <a:gd name="T5" fmla="*/ 21600 h 21600"/>
                  <a:gd name="T6" fmla="*/ 1303 w 21600"/>
                  <a:gd name="T7" fmla="*/ 10800 h 21600"/>
                  <a:gd name="T8" fmla="*/ 4828 w 21600"/>
                  <a:gd name="T9" fmla="*/ 6639 h 21600"/>
                  <a:gd name="T10" fmla="*/ 16846 w 21600"/>
                  <a:gd name="T11" fmla="*/ 1964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0661" y="21600"/>
                    </a:moveTo>
                    <a:lnTo>
                      <a:pt x="11964" y="21600"/>
                    </a:lnTo>
                    <a:lnTo>
                      <a:pt x="12969" y="21477"/>
                    </a:lnTo>
                    <a:lnTo>
                      <a:pt x="13951" y="21379"/>
                    </a:lnTo>
                    <a:lnTo>
                      <a:pt x="14742" y="21134"/>
                    </a:lnTo>
                    <a:lnTo>
                      <a:pt x="15575" y="20765"/>
                    </a:lnTo>
                    <a:lnTo>
                      <a:pt x="16152" y="20520"/>
                    </a:lnTo>
                    <a:lnTo>
                      <a:pt x="16579" y="20225"/>
                    </a:lnTo>
                    <a:lnTo>
                      <a:pt x="16942" y="19857"/>
                    </a:lnTo>
                    <a:lnTo>
                      <a:pt x="17455" y="20520"/>
                    </a:lnTo>
                    <a:lnTo>
                      <a:pt x="17989" y="21011"/>
                    </a:lnTo>
                    <a:lnTo>
                      <a:pt x="18459" y="21379"/>
                    </a:lnTo>
                    <a:lnTo>
                      <a:pt x="19079" y="21477"/>
                    </a:lnTo>
                    <a:lnTo>
                      <a:pt x="19656" y="21477"/>
                    </a:lnTo>
                    <a:lnTo>
                      <a:pt x="20275" y="21379"/>
                    </a:lnTo>
                    <a:lnTo>
                      <a:pt x="20660" y="21011"/>
                    </a:lnTo>
                    <a:lnTo>
                      <a:pt x="21173" y="20643"/>
                    </a:lnTo>
                    <a:lnTo>
                      <a:pt x="21386" y="20225"/>
                    </a:lnTo>
                    <a:lnTo>
                      <a:pt x="21600" y="19636"/>
                    </a:lnTo>
                    <a:lnTo>
                      <a:pt x="21600" y="19145"/>
                    </a:lnTo>
                    <a:lnTo>
                      <a:pt x="21600" y="18605"/>
                    </a:lnTo>
                    <a:lnTo>
                      <a:pt x="21386" y="18115"/>
                    </a:lnTo>
                    <a:lnTo>
                      <a:pt x="21066" y="17525"/>
                    </a:lnTo>
                    <a:lnTo>
                      <a:pt x="20660" y="17108"/>
                    </a:lnTo>
                    <a:lnTo>
                      <a:pt x="20275" y="16740"/>
                    </a:lnTo>
                    <a:lnTo>
                      <a:pt x="20275" y="10628"/>
                    </a:lnTo>
                    <a:lnTo>
                      <a:pt x="20275" y="5695"/>
                    </a:lnTo>
                    <a:lnTo>
                      <a:pt x="20275" y="5105"/>
                    </a:lnTo>
                    <a:lnTo>
                      <a:pt x="20190" y="4492"/>
                    </a:lnTo>
                    <a:lnTo>
                      <a:pt x="19976" y="4075"/>
                    </a:lnTo>
                    <a:lnTo>
                      <a:pt x="19763" y="3485"/>
                    </a:lnTo>
                    <a:lnTo>
                      <a:pt x="19442" y="2995"/>
                    </a:lnTo>
                    <a:lnTo>
                      <a:pt x="19079" y="2455"/>
                    </a:lnTo>
                    <a:lnTo>
                      <a:pt x="18673" y="2086"/>
                    </a:lnTo>
                    <a:lnTo>
                      <a:pt x="18139" y="1620"/>
                    </a:lnTo>
                    <a:lnTo>
                      <a:pt x="17562" y="1325"/>
                    </a:lnTo>
                    <a:lnTo>
                      <a:pt x="16836" y="957"/>
                    </a:lnTo>
                    <a:lnTo>
                      <a:pt x="16045" y="589"/>
                    </a:lnTo>
                    <a:lnTo>
                      <a:pt x="15169" y="344"/>
                    </a:lnTo>
                    <a:lnTo>
                      <a:pt x="14272" y="245"/>
                    </a:lnTo>
                    <a:lnTo>
                      <a:pt x="13182" y="123"/>
                    </a:lnTo>
                    <a:lnTo>
                      <a:pt x="12028" y="0"/>
                    </a:lnTo>
                    <a:lnTo>
                      <a:pt x="10832" y="0"/>
                    </a:lnTo>
                    <a:lnTo>
                      <a:pt x="9572" y="0"/>
                    </a:lnTo>
                    <a:lnTo>
                      <a:pt x="8418" y="123"/>
                    </a:lnTo>
                    <a:lnTo>
                      <a:pt x="7328" y="245"/>
                    </a:lnTo>
                    <a:lnTo>
                      <a:pt x="6431" y="344"/>
                    </a:lnTo>
                    <a:lnTo>
                      <a:pt x="5555" y="589"/>
                    </a:lnTo>
                    <a:lnTo>
                      <a:pt x="4764" y="957"/>
                    </a:lnTo>
                    <a:lnTo>
                      <a:pt x="4038" y="1325"/>
                    </a:lnTo>
                    <a:lnTo>
                      <a:pt x="3461" y="1620"/>
                    </a:lnTo>
                    <a:lnTo>
                      <a:pt x="2927" y="2086"/>
                    </a:lnTo>
                    <a:lnTo>
                      <a:pt x="2521" y="2455"/>
                    </a:lnTo>
                    <a:lnTo>
                      <a:pt x="2158" y="2995"/>
                    </a:lnTo>
                    <a:lnTo>
                      <a:pt x="1837" y="3485"/>
                    </a:lnTo>
                    <a:lnTo>
                      <a:pt x="1624" y="4075"/>
                    </a:lnTo>
                    <a:lnTo>
                      <a:pt x="1410" y="4492"/>
                    </a:lnTo>
                    <a:lnTo>
                      <a:pt x="1303" y="5105"/>
                    </a:lnTo>
                    <a:lnTo>
                      <a:pt x="1303" y="5695"/>
                    </a:lnTo>
                    <a:lnTo>
                      <a:pt x="1303" y="10874"/>
                    </a:lnTo>
                    <a:lnTo>
                      <a:pt x="1303" y="16740"/>
                    </a:lnTo>
                    <a:lnTo>
                      <a:pt x="940" y="17108"/>
                    </a:lnTo>
                    <a:lnTo>
                      <a:pt x="534" y="17525"/>
                    </a:lnTo>
                    <a:lnTo>
                      <a:pt x="214" y="18115"/>
                    </a:lnTo>
                    <a:lnTo>
                      <a:pt x="0" y="18605"/>
                    </a:lnTo>
                    <a:lnTo>
                      <a:pt x="0" y="19145"/>
                    </a:lnTo>
                    <a:lnTo>
                      <a:pt x="0" y="19636"/>
                    </a:lnTo>
                    <a:lnTo>
                      <a:pt x="214" y="20225"/>
                    </a:lnTo>
                    <a:lnTo>
                      <a:pt x="427" y="20643"/>
                    </a:lnTo>
                    <a:lnTo>
                      <a:pt x="833" y="21011"/>
                    </a:lnTo>
                    <a:lnTo>
                      <a:pt x="1303" y="21379"/>
                    </a:lnTo>
                    <a:lnTo>
                      <a:pt x="1944" y="21477"/>
                    </a:lnTo>
                    <a:lnTo>
                      <a:pt x="2521" y="21477"/>
                    </a:lnTo>
                    <a:lnTo>
                      <a:pt x="3141" y="21379"/>
                    </a:lnTo>
                    <a:lnTo>
                      <a:pt x="3611" y="21011"/>
                    </a:lnTo>
                    <a:lnTo>
                      <a:pt x="4145" y="20520"/>
                    </a:lnTo>
                    <a:lnTo>
                      <a:pt x="4658" y="19857"/>
                    </a:lnTo>
                    <a:lnTo>
                      <a:pt x="4914" y="20225"/>
                    </a:lnTo>
                    <a:lnTo>
                      <a:pt x="5448" y="20520"/>
                    </a:lnTo>
                    <a:lnTo>
                      <a:pt x="6025" y="20765"/>
                    </a:lnTo>
                    <a:lnTo>
                      <a:pt x="6751" y="21134"/>
                    </a:lnTo>
                    <a:lnTo>
                      <a:pt x="7542" y="21379"/>
                    </a:lnTo>
                    <a:lnTo>
                      <a:pt x="8418" y="21477"/>
                    </a:lnTo>
                    <a:lnTo>
                      <a:pt x="9465" y="21600"/>
                    </a:lnTo>
                    <a:lnTo>
                      <a:pt x="10661" y="21600"/>
                    </a:lnTo>
                    <a:close/>
                  </a:path>
                  <a:path w="21600" h="21600" extrusionOk="0">
                    <a:moveTo>
                      <a:pt x="17049" y="19857"/>
                    </a:moveTo>
                    <a:lnTo>
                      <a:pt x="17049" y="19268"/>
                    </a:lnTo>
                    <a:lnTo>
                      <a:pt x="17049" y="18016"/>
                    </a:lnTo>
                    <a:lnTo>
                      <a:pt x="17049" y="16274"/>
                    </a:lnTo>
                    <a:lnTo>
                      <a:pt x="17049" y="14114"/>
                    </a:lnTo>
                    <a:lnTo>
                      <a:pt x="17049" y="11880"/>
                    </a:lnTo>
                    <a:lnTo>
                      <a:pt x="17049" y="9843"/>
                    </a:lnTo>
                    <a:lnTo>
                      <a:pt x="17049" y="8100"/>
                    </a:lnTo>
                    <a:lnTo>
                      <a:pt x="17049" y="7069"/>
                    </a:lnTo>
                    <a:lnTo>
                      <a:pt x="16942" y="6725"/>
                    </a:lnTo>
                    <a:lnTo>
                      <a:pt x="16836" y="6357"/>
                    </a:lnTo>
                    <a:lnTo>
                      <a:pt x="16686" y="6112"/>
                    </a:lnTo>
                    <a:lnTo>
                      <a:pt x="16472" y="5768"/>
                    </a:lnTo>
                    <a:lnTo>
                      <a:pt x="15746" y="5351"/>
                    </a:lnTo>
                    <a:lnTo>
                      <a:pt x="14849" y="4983"/>
                    </a:lnTo>
                    <a:lnTo>
                      <a:pt x="13951" y="4615"/>
                    </a:lnTo>
                    <a:lnTo>
                      <a:pt x="12862" y="4369"/>
                    </a:lnTo>
                    <a:lnTo>
                      <a:pt x="11879" y="4271"/>
                    </a:lnTo>
                    <a:lnTo>
                      <a:pt x="10832" y="4197"/>
                    </a:lnTo>
                    <a:lnTo>
                      <a:pt x="9828" y="4271"/>
                    </a:lnTo>
                    <a:lnTo>
                      <a:pt x="8845" y="4369"/>
                    </a:lnTo>
                    <a:lnTo>
                      <a:pt x="7734" y="4615"/>
                    </a:lnTo>
                    <a:lnTo>
                      <a:pt x="6751" y="4983"/>
                    </a:lnTo>
                    <a:lnTo>
                      <a:pt x="5961" y="5351"/>
                    </a:lnTo>
                    <a:lnTo>
                      <a:pt x="5234" y="5768"/>
                    </a:lnTo>
                    <a:lnTo>
                      <a:pt x="4914" y="6112"/>
                    </a:lnTo>
                    <a:lnTo>
                      <a:pt x="4764" y="6357"/>
                    </a:lnTo>
                    <a:lnTo>
                      <a:pt x="4658" y="6725"/>
                    </a:lnTo>
                    <a:lnTo>
                      <a:pt x="4658" y="7069"/>
                    </a:lnTo>
                    <a:lnTo>
                      <a:pt x="4658" y="8100"/>
                    </a:lnTo>
                    <a:lnTo>
                      <a:pt x="4658" y="9843"/>
                    </a:lnTo>
                    <a:lnTo>
                      <a:pt x="4658" y="11880"/>
                    </a:lnTo>
                    <a:lnTo>
                      <a:pt x="4658" y="14114"/>
                    </a:lnTo>
                    <a:lnTo>
                      <a:pt x="4658" y="16274"/>
                    </a:lnTo>
                    <a:lnTo>
                      <a:pt x="4658" y="18016"/>
                    </a:lnTo>
                    <a:lnTo>
                      <a:pt x="4658" y="19268"/>
                    </a:lnTo>
                    <a:lnTo>
                      <a:pt x="4658" y="19857"/>
                    </a:lnTo>
                  </a:path>
                </a:pathLst>
              </a:cu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B050"/>
                  </a:solidFill>
                  <a:latin typeface="+mn-lt"/>
                </a:endParaRPr>
              </a:p>
            </p:txBody>
          </p:sp>
          <p:sp>
            <p:nvSpPr>
              <p:cNvPr id="6356" name="chair3"/>
              <p:cNvSpPr>
                <a:spLocks noEditPoints="1" noChangeArrowheads="1"/>
              </p:cNvSpPr>
              <p:nvPr/>
            </p:nvSpPr>
            <p:spPr bwMode="auto">
              <a:xfrm>
                <a:off x="2112" y="486"/>
                <a:ext cx="336" cy="282"/>
              </a:xfrm>
              <a:custGeom>
                <a:avLst/>
                <a:gdLst>
                  <a:gd name="T0" fmla="*/ 10800 w 21600"/>
                  <a:gd name="T1" fmla="*/ 0 h 21600"/>
                  <a:gd name="T2" fmla="*/ 20275 w 21600"/>
                  <a:gd name="T3" fmla="*/ 10800 h 21600"/>
                  <a:gd name="T4" fmla="*/ 10800 w 21600"/>
                  <a:gd name="T5" fmla="*/ 21600 h 21600"/>
                  <a:gd name="T6" fmla="*/ 1303 w 21600"/>
                  <a:gd name="T7" fmla="*/ 10800 h 21600"/>
                  <a:gd name="T8" fmla="*/ 4828 w 21600"/>
                  <a:gd name="T9" fmla="*/ 6639 h 21600"/>
                  <a:gd name="T10" fmla="*/ 16846 w 21600"/>
                  <a:gd name="T11" fmla="*/ 1964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0661" y="21600"/>
                    </a:moveTo>
                    <a:lnTo>
                      <a:pt x="11964" y="21600"/>
                    </a:lnTo>
                    <a:lnTo>
                      <a:pt x="12969" y="21477"/>
                    </a:lnTo>
                    <a:lnTo>
                      <a:pt x="13951" y="21379"/>
                    </a:lnTo>
                    <a:lnTo>
                      <a:pt x="14742" y="21134"/>
                    </a:lnTo>
                    <a:lnTo>
                      <a:pt x="15575" y="20765"/>
                    </a:lnTo>
                    <a:lnTo>
                      <a:pt x="16152" y="20520"/>
                    </a:lnTo>
                    <a:lnTo>
                      <a:pt x="16579" y="20225"/>
                    </a:lnTo>
                    <a:lnTo>
                      <a:pt x="16942" y="19857"/>
                    </a:lnTo>
                    <a:lnTo>
                      <a:pt x="17455" y="20520"/>
                    </a:lnTo>
                    <a:lnTo>
                      <a:pt x="17989" y="21011"/>
                    </a:lnTo>
                    <a:lnTo>
                      <a:pt x="18459" y="21379"/>
                    </a:lnTo>
                    <a:lnTo>
                      <a:pt x="19079" y="21477"/>
                    </a:lnTo>
                    <a:lnTo>
                      <a:pt x="19656" y="21477"/>
                    </a:lnTo>
                    <a:lnTo>
                      <a:pt x="20275" y="21379"/>
                    </a:lnTo>
                    <a:lnTo>
                      <a:pt x="20660" y="21011"/>
                    </a:lnTo>
                    <a:lnTo>
                      <a:pt x="21173" y="20643"/>
                    </a:lnTo>
                    <a:lnTo>
                      <a:pt x="21386" y="20225"/>
                    </a:lnTo>
                    <a:lnTo>
                      <a:pt x="21600" y="19636"/>
                    </a:lnTo>
                    <a:lnTo>
                      <a:pt x="21600" y="19145"/>
                    </a:lnTo>
                    <a:lnTo>
                      <a:pt x="21600" y="18605"/>
                    </a:lnTo>
                    <a:lnTo>
                      <a:pt x="21386" y="18115"/>
                    </a:lnTo>
                    <a:lnTo>
                      <a:pt x="21066" y="17525"/>
                    </a:lnTo>
                    <a:lnTo>
                      <a:pt x="20660" y="17108"/>
                    </a:lnTo>
                    <a:lnTo>
                      <a:pt x="20275" y="16740"/>
                    </a:lnTo>
                    <a:lnTo>
                      <a:pt x="20275" y="10628"/>
                    </a:lnTo>
                    <a:lnTo>
                      <a:pt x="20275" y="5695"/>
                    </a:lnTo>
                    <a:lnTo>
                      <a:pt x="20275" y="5105"/>
                    </a:lnTo>
                    <a:lnTo>
                      <a:pt x="20190" y="4492"/>
                    </a:lnTo>
                    <a:lnTo>
                      <a:pt x="19976" y="4075"/>
                    </a:lnTo>
                    <a:lnTo>
                      <a:pt x="19763" y="3485"/>
                    </a:lnTo>
                    <a:lnTo>
                      <a:pt x="19442" y="2995"/>
                    </a:lnTo>
                    <a:lnTo>
                      <a:pt x="19079" y="2455"/>
                    </a:lnTo>
                    <a:lnTo>
                      <a:pt x="18673" y="2086"/>
                    </a:lnTo>
                    <a:lnTo>
                      <a:pt x="18139" y="1620"/>
                    </a:lnTo>
                    <a:lnTo>
                      <a:pt x="17562" y="1325"/>
                    </a:lnTo>
                    <a:lnTo>
                      <a:pt x="16836" y="957"/>
                    </a:lnTo>
                    <a:lnTo>
                      <a:pt x="16045" y="589"/>
                    </a:lnTo>
                    <a:lnTo>
                      <a:pt x="15169" y="344"/>
                    </a:lnTo>
                    <a:lnTo>
                      <a:pt x="14272" y="245"/>
                    </a:lnTo>
                    <a:lnTo>
                      <a:pt x="13182" y="123"/>
                    </a:lnTo>
                    <a:lnTo>
                      <a:pt x="12028" y="0"/>
                    </a:lnTo>
                    <a:lnTo>
                      <a:pt x="10832" y="0"/>
                    </a:lnTo>
                    <a:lnTo>
                      <a:pt x="9572" y="0"/>
                    </a:lnTo>
                    <a:lnTo>
                      <a:pt x="8418" y="123"/>
                    </a:lnTo>
                    <a:lnTo>
                      <a:pt x="7328" y="245"/>
                    </a:lnTo>
                    <a:lnTo>
                      <a:pt x="6431" y="344"/>
                    </a:lnTo>
                    <a:lnTo>
                      <a:pt x="5555" y="589"/>
                    </a:lnTo>
                    <a:lnTo>
                      <a:pt x="4764" y="957"/>
                    </a:lnTo>
                    <a:lnTo>
                      <a:pt x="4038" y="1325"/>
                    </a:lnTo>
                    <a:lnTo>
                      <a:pt x="3461" y="1620"/>
                    </a:lnTo>
                    <a:lnTo>
                      <a:pt x="2927" y="2086"/>
                    </a:lnTo>
                    <a:lnTo>
                      <a:pt x="2521" y="2455"/>
                    </a:lnTo>
                    <a:lnTo>
                      <a:pt x="2158" y="2995"/>
                    </a:lnTo>
                    <a:lnTo>
                      <a:pt x="1837" y="3485"/>
                    </a:lnTo>
                    <a:lnTo>
                      <a:pt x="1624" y="4075"/>
                    </a:lnTo>
                    <a:lnTo>
                      <a:pt x="1410" y="4492"/>
                    </a:lnTo>
                    <a:lnTo>
                      <a:pt x="1303" y="5105"/>
                    </a:lnTo>
                    <a:lnTo>
                      <a:pt x="1303" y="5695"/>
                    </a:lnTo>
                    <a:lnTo>
                      <a:pt x="1303" y="10874"/>
                    </a:lnTo>
                    <a:lnTo>
                      <a:pt x="1303" y="16740"/>
                    </a:lnTo>
                    <a:lnTo>
                      <a:pt x="940" y="17108"/>
                    </a:lnTo>
                    <a:lnTo>
                      <a:pt x="534" y="17525"/>
                    </a:lnTo>
                    <a:lnTo>
                      <a:pt x="214" y="18115"/>
                    </a:lnTo>
                    <a:lnTo>
                      <a:pt x="0" y="18605"/>
                    </a:lnTo>
                    <a:lnTo>
                      <a:pt x="0" y="19145"/>
                    </a:lnTo>
                    <a:lnTo>
                      <a:pt x="0" y="19636"/>
                    </a:lnTo>
                    <a:lnTo>
                      <a:pt x="214" y="20225"/>
                    </a:lnTo>
                    <a:lnTo>
                      <a:pt x="427" y="20643"/>
                    </a:lnTo>
                    <a:lnTo>
                      <a:pt x="833" y="21011"/>
                    </a:lnTo>
                    <a:lnTo>
                      <a:pt x="1303" y="21379"/>
                    </a:lnTo>
                    <a:lnTo>
                      <a:pt x="1944" y="21477"/>
                    </a:lnTo>
                    <a:lnTo>
                      <a:pt x="2521" y="21477"/>
                    </a:lnTo>
                    <a:lnTo>
                      <a:pt x="3141" y="21379"/>
                    </a:lnTo>
                    <a:lnTo>
                      <a:pt x="3611" y="21011"/>
                    </a:lnTo>
                    <a:lnTo>
                      <a:pt x="4145" y="20520"/>
                    </a:lnTo>
                    <a:lnTo>
                      <a:pt x="4658" y="19857"/>
                    </a:lnTo>
                    <a:lnTo>
                      <a:pt x="4914" y="20225"/>
                    </a:lnTo>
                    <a:lnTo>
                      <a:pt x="5448" y="20520"/>
                    </a:lnTo>
                    <a:lnTo>
                      <a:pt x="6025" y="20765"/>
                    </a:lnTo>
                    <a:lnTo>
                      <a:pt x="6751" y="21134"/>
                    </a:lnTo>
                    <a:lnTo>
                      <a:pt x="7542" y="21379"/>
                    </a:lnTo>
                    <a:lnTo>
                      <a:pt x="8418" y="21477"/>
                    </a:lnTo>
                    <a:lnTo>
                      <a:pt x="9465" y="21600"/>
                    </a:lnTo>
                    <a:lnTo>
                      <a:pt x="10661" y="21600"/>
                    </a:lnTo>
                    <a:close/>
                  </a:path>
                  <a:path w="21600" h="21600" extrusionOk="0">
                    <a:moveTo>
                      <a:pt x="17049" y="19857"/>
                    </a:moveTo>
                    <a:lnTo>
                      <a:pt x="17049" y="19268"/>
                    </a:lnTo>
                    <a:lnTo>
                      <a:pt x="17049" y="18016"/>
                    </a:lnTo>
                    <a:lnTo>
                      <a:pt x="17049" y="16274"/>
                    </a:lnTo>
                    <a:lnTo>
                      <a:pt x="17049" y="14114"/>
                    </a:lnTo>
                    <a:lnTo>
                      <a:pt x="17049" y="11880"/>
                    </a:lnTo>
                    <a:lnTo>
                      <a:pt x="17049" y="9843"/>
                    </a:lnTo>
                    <a:lnTo>
                      <a:pt x="17049" y="8100"/>
                    </a:lnTo>
                    <a:lnTo>
                      <a:pt x="17049" y="7069"/>
                    </a:lnTo>
                    <a:lnTo>
                      <a:pt x="16942" y="6725"/>
                    </a:lnTo>
                    <a:lnTo>
                      <a:pt x="16836" y="6357"/>
                    </a:lnTo>
                    <a:lnTo>
                      <a:pt x="16686" y="6112"/>
                    </a:lnTo>
                    <a:lnTo>
                      <a:pt x="16472" y="5768"/>
                    </a:lnTo>
                    <a:lnTo>
                      <a:pt x="15746" y="5351"/>
                    </a:lnTo>
                    <a:lnTo>
                      <a:pt x="14849" y="4983"/>
                    </a:lnTo>
                    <a:lnTo>
                      <a:pt x="13951" y="4615"/>
                    </a:lnTo>
                    <a:lnTo>
                      <a:pt x="12862" y="4369"/>
                    </a:lnTo>
                    <a:lnTo>
                      <a:pt x="11879" y="4271"/>
                    </a:lnTo>
                    <a:lnTo>
                      <a:pt x="10832" y="4197"/>
                    </a:lnTo>
                    <a:lnTo>
                      <a:pt x="9828" y="4271"/>
                    </a:lnTo>
                    <a:lnTo>
                      <a:pt x="8845" y="4369"/>
                    </a:lnTo>
                    <a:lnTo>
                      <a:pt x="7734" y="4615"/>
                    </a:lnTo>
                    <a:lnTo>
                      <a:pt x="6751" y="4983"/>
                    </a:lnTo>
                    <a:lnTo>
                      <a:pt x="5961" y="5351"/>
                    </a:lnTo>
                    <a:lnTo>
                      <a:pt x="5234" y="5768"/>
                    </a:lnTo>
                    <a:lnTo>
                      <a:pt x="4914" y="6112"/>
                    </a:lnTo>
                    <a:lnTo>
                      <a:pt x="4764" y="6357"/>
                    </a:lnTo>
                    <a:lnTo>
                      <a:pt x="4658" y="6725"/>
                    </a:lnTo>
                    <a:lnTo>
                      <a:pt x="4658" y="7069"/>
                    </a:lnTo>
                    <a:lnTo>
                      <a:pt x="4658" y="8100"/>
                    </a:lnTo>
                    <a:lnTo>
                      <a:pt x="4658" y="9843"/>
                    </a:lnTo>
                    <a:lnTo>
                      <a:pt x="4658" y="11880"/>
                    </a:lnTo>
                    <a:lnTo>
                      <a:pt x="4658" y="14114"/>
                    </a:lnTo>
                    <a:lnTo>
                      <a:pt x="4658" y="16274"/>
                    </a:lnTo>
                    <a:lnTo>
                      <a:pt x="4658" y="18016"/>
                    </a:lnTo>
                    <a:lnTo>
                      <a:pt x="4658" y="19268"/>
                    </a:lnTo>
                    <a:lnTo>
                      <a:pt x="4658" y="19857"/>
                    </a:lnTo>
                  </a:path>
                </a:pathLst>
              </a:cu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B050"/>
                  </a:solidFill>
                  <a:latin typeface="+mn-lt"/>
                </a:endParaRPr>
              </a:p>
            </p:txBody>
          </p:sp>
          <p:sp>
            <p:nvSpPr>
              <p:cNvPr id="6357" name="chair3"/>
              <p:cNvSpPr>
                <a:spLocks noEditPoints="1" noChangeArrowheads="1"/>
              </p:cNvSpPr>
              <p:nvPr/>
            </p:nvSpPr>
            <p:spPr bwMode="auto">
              <a:xfrm>
                <a:off x="2448" y="480"/>
                <a:ext cx="336" cy="282"/>
              </a:xfrm>
              <a:custGeom>
                <a:avLst/>
                <a:gdLst>
                  <a:gd name="T0" fmla="*/ 10800 w 21600"/>
                  <a:gd name="T1" fmla="*/ 0 h 21600"/>
                  <a:gd name="T2" fmla="*/ 20275 w 21600"/>
                  <a:gd name="T3" fmla="*/ 10800 h 21600"/>
                  <a:gd name="T4" fmla="*/ 10800 w 21600"/>
                  <a:gd name="T5" fmla="*/ 21600 h 21600"/>
                  <a:gd name="T6" fmla="*/ 1303 w 21600"/>
                  <a:gd name="T7" fmla="*/ 10800 h 21600"/>
                  <a:gd name="T8" fmla="*/ 4828 w 21600"/>
                  <a:gd name="T9" fmla="*/ 6639 h 21600"/>
                  <a:gd name="T10" fmla="*/ 16846 w 21600"/>
                  <a:gd name="T11" fmla="*/ 1964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0661" y="21600"/>
                    </a:moveTo>
                    <a:lnTo>
                      <a:pt x="11964" y="21600"/>
                    </a:lnTo>
                    <a:lnTo>
                      <a:pt x="12969" y="21477"/>
                    </a:lnTo>
                    <a:lnTo>
                      <a:pt x="13951" y="21379"/>
                    </a:lnTo>
                    <a:lnTo>
                      <a:pt x="14742" y="21134"/>
                    </a:lnTo>
                    <a:lnTo>
                      <a:pt x="15575" y="20765"/>
                    </a:lnTo>
                    <a:lnTo>
                      <a:pt x="16152" y="20520"/>
                    </a:lnTo>
                    <a:lnTo>
                      <a:pt x="16579" y="20225"/>
                    </a:lnTo>
                    <a:lnTo>
                      <a:pt x="16942" y="19857"/>
                    </a:lnTo>
                    <a:lnTo>
                      <a:pt x="17455" y="20520"/>
                    </a:lnTo>
                    <a:lnTo>
                      <a:pt x="17989" y="21011"/>
                    </a:lnTo>
                    <a:lnTo>
                      <a:pt x="18459" y="21379"/>
                    </a:lnTo>
                    <a:lnTo>
                      <a:pt x="19079" y="21477"/>
                    </a:lnTo>
                    <a:lnTo>
                      <a:pt x="19656" y="21477"/>
                    </a:lnTo>
                    <a:lnTo>
                      <a:pt x="20275" y="21379"/>
                    </a:lnTo>
                    <a:lnTo>
                      <a:pt x="20660" y="21011"/>
                    </a:lnTo>
                    <a:lnTo>
                      <a:pt x="21173" y="20643"/>
                    </a:lnTo>
                    <a:lnTo>
                      <a:pt x="21386" y="20225"/>
                    </a:lnTo>
                    <a:lnTo>
                      <a:pt x="21600" y="19636"/>
                    </a:lnTo>
                    <a:lnTo>
                      <a:pt x="21600" y="19145"/>
                    </a:lnTo>
                    <a:lnTo>
                      <a:pt x="21600" y="18605"/>
                    </a:lnTo>
                    <a:lnTo>
                      <a:pt x="21386" y="18115"/>
                    </a:lnTo>
                    <a:lnTo>
                      <a:pt x="21066" y="17525"/>
                    </a:lnTo>
                    <a:lnTo>
                      <a:pt x="20660" y="17108"/>
                    </a:lnTo>
                    <a:lnTo>
                      <a:pt x="20275" y="16740"/>
                    </a:lnTo>
                    <a:lnTo>
                      <a:pt x="20275" y="10628"/>
                    </a:lnTo>
                    <a:lnTo>
                      <a:pt x="20275" y="5695"/>
                    </a:lnTo>
                    <a:lnTo>
                      <a:pt x="20275" y="5105"/>
                    </a:lnTo>
                    <a:lnTo>
                      <a:pt x="20190" y="4492"/>
                    </a:lnTo>
                    <a:lnTo>
                      <a:pt x="19976" y="4075"/>
                    </a:lnTo>
                    <a:lnTo>
                      <a:pt x="19763" y="3485"/>
                    </a:lnTo>
                    <a:lnTo>
                      <a:pt x="19442" y="2995"/>
                    </a:lnTo>
                    <a:lnTo>
                      <a:pt x="19079" y="2455"/>
                    </a:lnTo>
                    <a:lnTo>
                      <a:pt x="18673" y="2086"/>
                    </a:lnTo>
                    <a:lnTo>
                      <a:pt x="18139" y="1620"/>
                    </a:lnTo>
                    <a:lnTo>
                      <a:pt x="17562" y="1325"/>
                    </a:lnTo>
                    <a:lnTo>
                      <a:pt x="16836" y="957"/>
                    </a:lnTo>
                    <a:lnTo>
                      <a:pt x="16045" y="589"/>
                    </a:lnTo>
                    <a:lnTo>
                      <a:pt x="15169" y="344"/>
                    </a:lnTo>
                    <a:lnTo>
                      <a:pt x="14272" y="245"/>
                    </a:lnTo>
                    <a:lnTo>
                      <a:pt x="13182" y="123"/>
                    </a:lnTo>
                    <a:lnTo>
                      <a:pt x="12028" y="0"/>
                    </a:lnTo>
                    <a:lnTo>
                      <a:pt x="10832" y="0"/>
                    </a:lnTo>
                    <a:lnTo>
                      <a:pt x="9572" y="0"/>
                    </a:lnTo>
                    <a:lnTo>
                      <a:pt x="8418" y="123"/>
                    </a:lnTo>
                    <a:lnTo>
                      <a:pt x="7328" y="245"/>
                    </a:lnTo>
                    <a:lnTo>
                      <a:pt x="6431" y="344"/>
                    </a:lnTo>
                    <a:lnTo>
                      <a:pt x="5555" y="589"/>
                    </a:lnTo>
                    <a:lnTo>
                      <a:pt x="4764" y="957"/>
                    </a:lnTo>
                    <a:lnTo>
                      <a:pt x="4038" y="1325"/>
                    </a:lnTo>
                    <a:lnTo>
                      <a:pt x="3461" y="1620"/>
                    </a:lnTo>
                    <a:lnTo>
                      <a:pt x="2927" y="2086"/>
                    </a:lnTo>
                    <a:lnTo>
                      <a:pt x="2521" y="2455"/>
                    </a:lnTo>
                    <a:lnTo>
                      <a:pt x="2158" y="2995"/>
                    </a:lnTo>
                    <a:lnTo>
                      <a:pt x="1837" y="3485"/>
                    </a:lnTo>
                    <a:lnTo>
                      <a:pt x="1624" y="4075"/>
                    </a:lnTo>
                    <a:lnTo>
                      <a:pt x="1410" y="4492"/>
                    </a:lnTo>
                    <a:lnTo>
                      <a:pt x="1303" y="5105"/>
                    </a:lnTo>
                    <a:lnTo>
                      <a:pt x="1303" y="5695"/>
                    </a:lnTo>
                    <a:lnTo>
                      <a:pt x="1303" y="10874"/>
                    </a:lnTo>
                    <a:lnTo>
                      <a:pt x="1303" y="16740"/>
                    </a:lnTo>
                    <a:lnTo>
                      <a:pt x="940" y="17108"/>
                    </a:lnTo>
                    <a:lnTo>
                      <a:pt x="534" y="17525"/>
                    </a:lnTo>
                    <a:lnTo>
                      <a:pt x="214" y="18115"/>
                    </a:lnTo>
                    <a:lnTo>
                      <a:pt x="0" y="18605"/>
                    </a:lnTo>
                    <a:lnTo>
                      <a:pt x="0" y="19145"/>
                    </a:lnTo>
                    <a:lnTo>
                      <a:pt x="0" y="19636"/>
                    </a:lnTo>
                    <a:lnTo>
                      <a:pt x="214" y="20225"/>
                    </a:lnTo>
                    <a:lnTo>
                      <a:pt x="427" y="20643"/>
                    </a:lnTo>
                    <a:lnTo>
                      <a:pt x="833" y="21011"/>
                    </a:lnTo>
                    <a:lnTo>
                      <a:pt x="1303" y="21379"/>
                    </a:lnTo>
                    <a:lnTo>
                      <a:pt x="1944" y="21477"/>
                    </a:lnTo>
                    <a:lnTo>
                      <a:pt x="2521" y="21477"/>
                    </a:lnTo>
                    <a:lnTo>
                      <a:pt x="3141" y="21379"/>
                    </a:lnTo>
                    <a:lnTo>
                      <a:pt x="3611" y="21011"/>
                    </a:lnTo>
                    <a:lnTo>
                      <a:pt x="4145" y="20520"/>
                    </a:lnTo>
                    <a:lnTo>
                      <a:pt x="4658" y="19857"/>
                    </a:lnTo>
                    <a:lnTo>
                      <a:pt x="4914" y="20225"/>
                    </a:lnTo>
                    <a:lnTo>
                      <a:pt x="5448" y="20520"/>
                    </a:lnTo>
                    <a:lnTo>
                      <a:pt x="6025" y="20765"/>
                    </a:lnTo>
                    <a:lnTo>
                      <a:pt x="6751" y="21134"/>
                    </a:lnTo>
                    <a:lnTo>
                      <a:pt x="7542" y="21379"/>
                    </a:lnTo>
                    <a:lnTo>
                      <a:pt x="8418" y="21477"/>
                    </a:lnTo>
                    <a:lnTo>
                      <a:pt x="9465" y="21600"/>
                    </a:lnTo>
                    <a:lnTo>
                      <a:pt x="10661" y="21600"/>
                    </a:lnTo>
                    <a:close/>
                  </a:path>
                  <a:path w="21600" h="21600" extrusionOk="0">
                    <a:moveTo>
                      <a:pt x="17049" y="19857"/>
                    </a:moveTo>
                    <a:lnTo>
                      <a:pt x="17049" y="19268"/>
                    </a:lnTo>
                    <a:lnTo>
                      <a:pt x="17049" y="18016"/>
                    </a:lnTo>
                    <a:lnTo>
                      <a:pt x="17049" y="16274"/>
                    </a:lnTo>
                    <a:lnTo>
                      <a:pt x="17049" y="14114"/>
                    </a:lnTo>
                    <a:lnTo>
                      <a:pt x="17049" y="11880"/>
                    </a:lnTo>
                    <a:lnTo>
                      <a:pt x="17049" y="9843"/>
                    </a:lnTo>
                    <a:lnTo>
                      <a:pt x="17049" y="8100"/>
                    </a:lnTo>
                    <a:lnTo>
                      <a:pt x="17049" y="7069"/>
                    </a:lnTo>
                    <a:lnTo>
                      <a:pt x="16942" y="6725"/>
                    </a:lnTo>
                    <a:lnTo>
                      <a:pt x="16836" y="6357"/>
                    </a:lnTo>
                    <a:lnTo>
                      <a:pt x="16686" y="6112"/>
                    </a:lnTo>
                    <a:lnTo>
                      <a:pt x="16472" y="5768"/>
                    </a:lnTo>
                    <a:lnTo>
                      <a:pt x="15746" y="5351"/>
                    </a:lnTo>
                    <a:lnTo>
                      <a:pt x="14849" y="4983"/>
                    </a:lnTo>
                    <a:lnTo>
                      <a:pt x="13951" y="4615"/>
                    </a:lnTo>
                    <a:lnTo>
                      <a:pt x="12862" y="4369"/>
                    </a:lnTo>
                    <a:lnTo>
                      <a:pt x="11879" y="4271"/>
                    </a:lnTo>
                    <a:lnTo>
                      <a:pt x="10832" y="4197"/>
                    </a:lnTo>
                    <a:lnTo>
                      <a:pt x="9828" y="4271"/>
                    </a:lnTo>
                    <a:lnTo>
                      <a:pt x="8845" y="4369"/>
                    </a:lnTo>
                    <a:lnTo>
                      <a:pt x="7734" y="4615"/>
                    </a:lnTo>
                    <a:lnTo>
                      <a:pt x="6751" y="4983"/>
                    </a:lnTo>
                    <a:lnTo>
                      <a:pt x="5961" y="5351"/>
                    </a:lnTo>
                    <a:lnTo>
                      <a:pt x="5234" y="5768"/>
                    </a:lnTo>
                    <a:lnTo>
                      <a:pt x="4914" y="6112"/>
                    </a:lnTo>
                    <a:lnTo>
                      <a:pt x="4764" y="6357"/>
                    </a:lnTo>
                    <a:lnTo>
                      <a:pt x="4658" y="6725"/>
                    </a:lnTo>
                    <a:lnTo>
                      <a:pt x="4658" y="7069"/>
                    </a:lnTo>
                    <a:lnTo>
                      <a:pt x="4658" y="8100"/>
                    </a:lnTo>
                    <a:lnTo>
                      <a:pt x="4658" y="9843"/>
                    </a:lnTo>
                    <a:lnTo>
                      <a:pt x="4658" y="11880"/>
                    </a:lnTo>
                    <a:lnTo>
                      <a:pt x="4658" y="14114"/>
                    </a:lnTo>
                    <a:lnTo>
                      <a:pt x="4658" y="16274"/>
                    </a:lnTo>
                    <a:lnTo>
                      <a:pt x="4658" y="18016"/>
                    </a:lnTo>
                    <a:lnTo>
                      <a:pt x="4658" y="19268"/>
                    </a:lnTo>
                    <a:lnTo>
                      <a:pt x="4658" y="19857"/>
                    </a:lnTo>
                  </a:path>
                </a:pathLst>
              </a:cu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B050"/>
                  </a:solidFill>
                  <a:latin typeface="+mn-lt"/>
                </a:endParaRPr>
              </a:p>
            </p:txBody>
          </p:sp>
          <p:sp>
            <p:nvSpPr>
              <p:cNvPr id="6358" name="chair3"/>
              <p:cNvSpPr>
                <a:spLocks noEditPoints="1" noChangeArrowheads="1"/>
              </p:cNvSpPr>
              <p:nvPr/>
            </p:nvSpPr>
            <p:spPr bwMode="auto">
              <a:xfrm>
                <a:off x="2784" y="480"/>
                <a:ext cx="336" cy="282"/>
              </a:xfrm>
              <a:custGeom>
                <a:avLst/>
                <a:gdLst>
                  <a:gd name="T0" fmla="*/ 10800 w 21600"/>
                  <a:gd name="T1" fmla="*/ 0 h 21600"/>
                  <a:gd name="T2" fmla="*/ 20275 w 21600"/>
                  <a:gd name="T3" fmla="*/ 10800 h 21600"/>
                  <a:gd name="T4" fmla="*/ 10800 w 21600"/>
                  <a:gd name="T5" fmla="*/ 21600 h 21600"/>
                  <a:gd name="T6" fmla="*/ 1303 w 21600"/>
                  <a:gd name="T7" fmla="*/ 10800 h 21600"/>
                  <a:gd name="T8" fmla="*/ 4828 w 21600"/>
                  <a:gd name="T9" fmla="*/ 6639 h 21600"/>
                  <a:gd name="T10" fmla="*/ 16846 w 21600"/>
                  <a:gd name="T11" fmla="*/ 1964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0661" y="21600"/>
                    </a:moveTo>
                    <a:lnTo>
                      <a:pt x="11964" y="21600"/>
                    </a:lnTo>
                    <a:lnTo>
                      <a:pt x="12969" y="21477"/>
                    </a:lnTo>
                    <a:lnTo>
                      <a:pt x="13951" y="21379"/>
                    </a:lnTo>
                    <a:lnTo>
                      <a:pt x="14742" y="21134"/>
                    </a:lnTo>
                    <a:lnTo>
                      <a:pt x="15575" y="20765"/>
                    </a:lnTo>
                    <a:lnTo>
                      <a:pt x="16152" y="20520"/>
                    </a:lnTo>
                    <a:lnTo>
                      <a:pt x="16579" y="20225"/>
                    </a:lnTo>
                    <a:lnTo>
                      <a:pt x="16942" y="19857"/>
                    </a:lnTo>
                    <a:lnTo>
                      <a:pt x="17455" y="20520"/>
                    </a:lnTo>
                    <a:lnTo>
                      <a:pt x="17989" y="21011"/>
                    </a:lnTo>
                    <a:lnTo>
                      <a:pt x="18459" y="21379"/>
                    </a:lnTo>
                    <a:lnTo>
                      <a:pt x="19079" y="21477"/>
                    </a:lnTo>
                    <a:lnTo>
                      <a:pt x="19656" y="21477"/>
                    </a:lnTo>
                    <a:lnTo>
                      <a:pt x="20275" y="21379"/>
                    </a:lnTo>
                    <a:lnTo>
                      <a:pt x="20660" y="21011"/>
                    </a:lnTo>
                    <a:lnTo>
                      <a:pt x="21173" y="20643"/>
                    </a:lnTo>
                    <a:lnTo>
                      <a:pt x="21386" y="20225"/>
                    </a:lnTo>
                    <a:lnTo>
                      <a:pt x="21600" y="19636"/>
                    </a:lnTo>
                    <a:lnTo>
                      <a:pt x="21600" y="19145"/>
                    </a:lnTo>
                    <a:lnTo>
                      <a:pt x="21600" y="18605"/>
                    </a:lnTo>
                    <a:lnTo>
                      <a:pt x="21386" y="18115"/>
                    </a:lnTo>
                    <a:lnTo>
                      <a:pt x="21066" y="17525"/>
                    </a:lnTo>
                    <a:lnTo>
                      <a:pt x="20660" y="17108"/>
                    </a:lnTo>
                    <a:lnTo>
                      <a:pt x="20275" y="16740"/>
                    </a:lnTo>
                    <a:lnTo>
                      <a:pt x="20275" y="10628"/>
                    </a:lnTo>
                    <a:lnTo>
                      <a:pt x="20275" y="5695"/>
                    </a:lnTo>
                    <a:lnTo>
                      <a:pt x="20275" y="5105"/>
                    </a:lnTo>
                    <a:lnTo>
                      <a:pt x="20190" y="4492"/>
                    </a:lnTo>
                    <a:lnTo>
                      <a:pt x="19976" y="4075"/>
                    </a:lnTo>
                    <a:lnTo>
                      <a:pt x="19763" y="3485"/>
                    </a:lnTo>
                    <a:lnTo>
                      <a:pt x="19442" y="2995"/>
                    </a:lnTo>
                    <a:lnTo>
                      <a:pt x="19079" y="2455"/>
                    </a:lnTo>
                    <a:lnTo>
                      <a:pt x="18673" y="2086"/>
                    </a:lnTo>
                    <a:lnTo>
                      <a:pt x="18139" y="1620"/>
                    </a:lnTo>
                    <a:lnTo>
                      <a:pt x="17562" y="1325"/>
                    </a:lnTo>
                    <a:lnTo>
                      <a:pt x="16836" y="957"/>
                    </a:lnTo>
                    <a:lnTo>
                      <a:pt x="16045" y="589"/>
                    </a:lnTo>
                    <a:lnTo>
                      <a:pt x="15169" y="344"/>
                    </a:lnTo>
                    <a:lnTo>
                      <a:pt x="14272" y="245"/>
                    </a:lnTo>
                    <a:lnTo>
                      <a:pt x="13182" y="123"/>
                    </a:lnTo>
                    <a:lnTo>
                      <a:pt x="12028" y="0"/>
                    </a:lnTo>
                    <a:lnTo>
                      <a:pt x="10832" y="0"/>
                    </a:lnTo>
                    <a:lnTo>
                      <a:pt x="9572" y="0"/>
                    </a:lnTo>
                    <a:lnTo>
                      <a:pt x="8418" y="123"/>
                    </a:lnTo>
                    <a:lnTo>
                      <a:pt x="7328" y="245"/>
                    </a:lnTo>
                    <a:lnTo>
                      <a:pt x="6431" y="344"/>
                    </a:lnTo>
                    <a:lnTo>
                      <a:pt x="5555" y="589"/>
                    </a:lnTo>
                    <a:lnTo>
                      <a:pt x="4764" y="957"/>
                    </a:lnTo>
                    <a:lnTo>
                      <a:pt x="4038" y="1325"/>
                    </a:lnTo>
                    <a:lnTo>
                      <a:pt x="3461" y="1620"/>
                    </a:lnTo>
                    <a:lnTo>
                      <a:pt x="2927" y="2086"/>
                    </a:lnTo>
                    <a:lnTo>
                      <a:pt x="2521" y="2455"/>
                    </a:lnTo>
                    <a:lnTo>
                      <a:pt x="2158" y="2995"/>
                    </a:lnTo>
                    <a:lnTo>
                      <a:pt x="1837" y="3485"/>
                    </a:lnTo>
                    <a:lnTo>
                      <a:pt x="1624" y="4075"/>
                    </a:lnTo>
                    <a:lnTo>
                      <a:pt x="1410" y="4492"/>
                    </a:lnTo>
                    <a:lnTo>
                      <a:pt x="1303" y="5105"/>
                    </a:lnTo>
                    <a:lnTo>
                      <a:pt x="1303" y="5695"/>
                    </a:lnTo>
                    <a:lnTo>
                      <a:pt x="1303" y="10874"/>
                    </a:lnTo>
                    <a:lnTo>
                      <a:pt x="1303" y="16740"/>
                    </a:lnTo>
                    <a:lnTo>
                      <a:pt x="940" y="17108"/>
                    </a:lnTo>
                    <a:lnTo>
                      <a:pt x="534" y="17525"/>
                    </a:lnTo>
                    <a:lnTo>
                      <a:pt x="214" y="18115"/>
                    </a:lnTo>
                    <a:lnTo>
                      <a:pt x="0" y="18605"/>
                    </a:lnTo>
                    <a:lnTo>
                      <a:pt x="0" y="19145"/>
                    </a:lnTo>
                    <a:lnTo>
                      <a:pt x="0" y="19636"/>
                    </a:lnTo>
                    <a:lnTo>
                      <a:pt x="214" y="20225"/>
                    </a:lnTo>
                    <a:lnTo>
                      <a:pt x="427" y="20643"/>
                    </a:lnTo>
                    <a:lnTo>
                      <a:pt x="833" y="21011"/>
                    </a:lnTo>
                    <a:lnTo>
                      <a:pt x="1303" y="21379"/>
                    </a:lnTo>
                    <a:lnTo>
                      <a:pt x="1944" y="21477"/>
                    </a:lnTo>
                    <a:lnTo>
                      <a:pt x="2521" y="21477"/>
                    </a:lnTo>
                    <a:lnTo>
                      <a:pt x="3141" y="21379"/>
                    </a:lnTo>
                    <a:lnTo>
                      <a:pt x="3611" y="21011"/>
                    </a:lnTo>
                    <a:lnTo>
                      <a:pt x="4145" y="20520"/>
                    </a:lnTo>
                    <a:lnTo>
                      <a:pt x="4658" y="19857"/>
                    </a:lnTo>
                    <a:lnTo>
                      <a:pt x="4914" y="20225"/>
                    </a:lnTo>
                    <a:lnTo>
                      <a:pt x="5448" y="20520"/>
                    </a:lnTo>
                    <a:lnTo>
                      <a:pt x="6025" y="20765"/>
                    </a:lnTo>
                    <a:lnTo>
                      <a:pt x="6751" y="21134"/>
                    </a:lnTo>
                    <a:lnTo>
                      <a:pt x="7542" y="21379"/>
                    </a:lnTo>
                    <a:lnTo>
                      <a:pt x="8418" y="21477"/>
                    </a:lnTo>
                    <a:lnTo>
                      <a:pt x="9465" y="21600"/>
                    </a:lnTo>
                    <a:lnTo>
                      <a:pt x="10661" y="21600"/>
                    </a:lnTo>
                    <a:close/>
                  </a:path>
                  <a:path w="21600" h="21600" extrusionOk="0">
                    <a:moveTo>
                      <a:pt x="17049" y="19857"/>
                    </a:moveTo>
                    <a:lnTo>
                      <a:pt x="17049" y="19268"/>
                    </a:lnTo>
                    <a:lnTo>
                      <a:pt x="17049" y="18016"/>
                    </a:lnTo>
                    <a:lnTo>
                      <a:pt x="17049" y="16274"/>
                    </a:lnTo>
                    <a:lnTo>
                      <a:pt x="17049" y="14114"/>
                    </a:lnTo>
                    <a:lnTo>
                      <a:pt x="17049" y="11880"/>
                    </a:lnTo>
                    <a:lnTo>
                      <a:pt x="17049" y="9843"/>
                    </a:lnTo>
                    <a:lnTo>
                      <a:pt x="17049" y="8100"/>
                    </a:lnTo>
                    <a:lnTo>
                      <a:pt x="17049" y="7069"/>
                    </a:lnTo>
                    <a:lnTo>
                      <a:pt x="16942" y="6725"/>
                    </a:lnTo>
                    <a:lnTo>
                      <a:pt x="16836" y="6357"/>
                    </a:lnTo>
                    <a:lnTo>
                      <a:pt x="16686" y="6112"/>
                    </a:lnTo>
                    <a:lnTo>
                      <a:pt x="16472" y="5768"/>
                    </a:lnTo>
                    <a:lnTo>
                      <a:pt x="15746" y="5351"/>
                    </a:lnTo>
                    <a:lnTo>
                      <a:pt x="14849" y="4983"/>
                    </a:lnTo>
                    <a:lnTo>
                      <a:pt x="13951" y="4615"/>
                    </a:lnTo>
                    <a:lnTo>
                      <a:pt x="12862" y="4369"/>
                    </a:lnTo>
                    <a:lnTo>
                      <a:pt x="11879" y="4271"/>
                    </a:lnTo>
                    <a:lnTo>
                      <a:pt x="10832" y="4197"/>
                    </a:lnTo>
                    <a:lnTo>
                      <a:pt x="9828" y="4271"/>
                    </a:lnTo>
                    <a:lnTo>
                      <a:pt x="8845" y="4369"/>
                    </a:lnTo>
                    <a:lnTo>
                      <a:pt x="7734" y="4615"/>
                    </a:lnTo>
                    <a:lnTo>
                      <a:pt x="6751" y="4983"/>
                    </a:lnTo>
                    <a:lnTo>
                      <a:pt x="5961" y="5351"/>
                    </a:lnTo>
                    <a:lnTo>
                      <a:pt x="5234" y="5768"/>
                    </a:lnTo>
                    <a:lnTo>
                      <a:pt x="4914" y="6112"/>
                    </a:lnTo>
                    <a:lnTo>
                      <a:pt x="4764" y="6357"/>
                    </a:lnTo>
                    <a:lnTo>
                      <a:pt x="4658" y="6725"/>
                    </a:lnTo>
                    <a:lnTo>
                      <a:pt x="4658" y="7069"/>
                    </a:lnTo>
                    <a:lnTo>
                      <a:pt x="4658" y="8100"/>
                    </a:lnTo>
                    <a:lnTo>
                      <a:pt x="4658" y="9843"/>
                    </a:lnTo>
                    <a:lnTo>
                      <a:pt x="4658" y="11880"/>
                    </a:lnTo>
                    <a:lnTo>
                      <a:pt x="4658" y="14114"/>
                    </a:lnTo>
                    <a:lnTo>
                      <a:pt x="4658" y="16274"/>
                    </a:lnTo>
                    <a:lnTo>
                      <a:pt x="4658" y="18016"/>
                    </a:lnTo>
                    <a:lnTo>
                      <a:pt x="4658" y="19268"/>
                    </a:lnTo>
                    <a:lnTo>
                      <a:pt x="4658" y="19857"/>
                    </a:lnTo>
                  </a:path>
                </a:pathLst>
              </a:cu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B050"/>
                  </a:solidFill>
                  <a:latin typeface="+mn-lt"/>
                </a:endParaRPr>
              </a:p>
            </p:txBody>
          </p:sp>
          <p:sp>
            <p:nvSpPr>
              <p:cNvPr id="6359" name="chair3"/>
              <p:cNvSpPr>
                <a:spLocks noEditPoints="1" noChangeArrowheads="1"/>
              </p:cNvSpPr>
              <p:nvPr/>
            </p:nvSpPr>
            <p:spPr bwMode="auto">
              <a:xfrm>
                <a:off x="3122" y="486"/>
                <a:ext cx="336" cy="282"/>
              </a:xfrm>
              <a:custGeom>
                <a:avLst/>
                <a:gdLst>
                  <a:gd name="T0" fmla="*/ 10800 w 21600"/>
                  <a:gd name="T1" fmla="*/ 0 h 21600"/>
                  <a:gd name="T2" fmla="*/ 20275 w 21600"/>
                  <a:gd name="T3" fmla="*/ 10800 h 21600"/>
                  <a:gd name="T4" fmla="*/ 10800 w 21600"/>
                  <a:gd name="T5" fmla="*/ 21600 h 21600"/>
                  <a:gd name="T6" fmla="*/ 1303 w 21600"/>
                  <a:gd name="T7" fmla="*/ 10800 h 21600"/>
                  <a:gd name="T8" fmla="*/ 4828 w 21600"/>
                  <a:gd name="T9" fmla="*/ 6639 h 21600"/>
                  <a:gd name="T10" fmla="*/ 16846 w 21600"/>
                  <a:gd name="T11" fmla="*/ 1964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0661" y="21600"/>
                    </a:moveTo>
                    <a:lnTo>
                      <a:pt x="11964" y="21600"/>
                    </a:lnTo>
                    <a:lnTo>
                      <a:pt x="12969" y="21477"/>
                    </a:lnTo>
                    <a:lnTo>
                      <a:pt x="13951" y="21379"/>
                    </a:lnTo>
                    <a:lnTo>
                      <a:pt x="14742" y="21134"/>
                    </a:lnTo>
                    <a:lnTo>
                      <a:pt x="15575" y="20765"/>
                    </a:lnTo>
                    <a:lnTo>
                      <a:pt x="16152" y="20520"/>
                    </a:lnTo>
                    <a:lnTo>
                      <a:pt x="16579" y="20225"/>
                    </a:lnTo>
                    <a:lnTo>
                      <a:pt x="16942" y="19857"/>
                    </a:lnTo>
                    <a:lnTo>
                      <a:pt x="17455" y="20520"/>
                    </a:lnTo>
                    <a:lnTo>
                      <a:pt x="17989" y="21011"/>
                    </a:lnTo>
                    <a:lnTo>
                      <a:pt x="18459" y="21379"/>
                    </a:lnTo>
                    <a:lnTo>
                      <a:pt x="19079" y="21477"/>
                    </a:lnTo>
                    <a:lnTo>
                      <a:pt x="19656" y="21477"/>
                    </a:lnTo>
                    <a:lnTo>
                      <a:pt x="20275" y="21379"/>
                    </a:lnTo>
                    <a:lnTo>
                      <a:pt x="20660" y="21011"/>
                    </a:lnTo>
                    <a:lnTo>
                      <a:pt x="21173" y="20643"/>
                    </a:lnTo>
                    <a:lnTo>
                      <a:pt x="21386" y="20225"/>
                    </a:lnTo>
                    <a:lnTo>
                      <a:pt x="21600" y="19636"/>
                    </a:lnTo>
                    <a:lnTo>
                      <a:pt x="21600" y="19145"/>
                    </a:lnTo>
                    <a:lnTo>
                      <a:pt x="21600" y="18605"/>
                    </a:lnTo>
                    <a:lnTo>
                      <a:pt x="21386" y="18115"/>
                    </a:lnTo>
                    <a:lnTo>
                      <a:pt x="21066" y="17525"/>
                    </a:lnTo>
                    <a:lnTo>
                      <a:pt x="20660" y="17108"/>
                    </a:lnTo>
                    <a:lnTo>
                      <a:pt x="20275" y="16740"/>
                    </a:lnTo>
                    <a:lnTo>
                      <a:pt x="20275" y="10628"/>
                    </a:lnTo>
                    <a:lnTo>
                      <a:pt x="20275" y="5695"/>
                    </a:lnTo>
                    <a:lnTo>
                      <a:pt x="20275" y="5105"/>
                    </a:lnTo>
                    <a:lnTo>
                      <a:pt x="20190" y="4492"/>
                    </a:lnTo>
                    <a:lnTo>
                      <a:pt x="19976" y="4075"/>
                    </a:lnTo>
                    <a:lnTo>
                      <a:pt x="19763" y="3485"/>
                    </a:lnTo>
                    <a:lnTo>
                      <a:pt x="19442" y="2995"/>
                    </a:lnTo>
                    <a:lnTo>
                      <a:pt x="19079" y="2455"/>
                    </a:lnTo>
                    <a:lnTo>
                      <a:pt x="18673" y="2086"/>
                    </a:lnTo>
                    <a:lnTo>
                      <a:pt x="18139" y="1620"/>
                    </a:lnTo>
                    <a:lnTo>
                      <a:pt x="17562" y="1325"/>
                    </a:lnTo>
                    <a:lnTo>
                      <a:pt x="16836" y="957"/>
                    </a:lnTo>
                    <a:lnTo>
                      <a:pt x="16045" y="589"/>
                    </a:lnTo>
                    <a:lnTo>
                      <a:pt x="15169" y="344"/>
                    </a:lnTo>
                    <a:lnTo>
                      <a:pt x="14272" y="245"/>
                    </a:lnTo>
                    <a:lnTo>
                      <a:pt x="13182" y="123"/>
                    </a:lnTo>
                    <a:lnTo>
                      <a:pt x="12028" y="0"/>
                    </a:lnTo>
                    <a:lnTo>
                      <a:pt x="10832" y="0"/>
                    </a:lnTo>
                    <a:lnTo>
                      <a:pt x="9572" y="0"/>
                    </a:lnTo>
                    <a:lnTo>
                      <a:pt x="8418" y="123"/>
                    </a:lnTo>
                    <a:lnTo>
                      <a:pt x="7328" y="245"/>
                    </a:lnTo>
                    <a:lnTo>
                      <a:pt x="6431" y="344"/>
                    </a:lnTo>
                    <a:lnTo>
                      <a:pt x="5555" y="589"/>
                    </a:lnTo>
                    <a:lnTo>
                      <a:pt x="4764" y="957"/>
                    </a:lnTo>
                    <a:lnTo>
                      <a:pt x="4038" y="1325"/>
                    </a:lnTo>
                    <a:lnTo>
                      <a:pt x="3461" y="1620"/>
                    </a:lnTo>
                    <a:lnTo>
                      <a:pt x="2927" y="2086"/>
                    </a:lnTo>
                    <a:lnTo>
                      <a:pt x="2521" y="2455"/>
                    </a:lnTo>
                    <a:lnTo>
                      <a:pt x="2158" y="2995"/>
                    </a:lnTo>
                    <a:lnTo>
                      <a:pt x="1837" y="3485"/>
                    </a:lnTo>
                    <a:lnTo>
                      <a:pt x="1624" y="4075"/>
                    </a:lnTo>
                    <a:lnTo>
                      <a:pt x="1410" y="4492"/>
                    </a:lnTo>
                    <a:lnTo>
                      <a:pt x="1303" y="5105"/>
                    </a:lnTo>
                    <a:lnTo>
                      <a:pt x="1303" y="5695"/>
                    </a:lnTo>
                    <a:lnTo>
                      <a:pt x="1303" y="10874"/>
                    </a:lnTo>
                    <a:lnTo>
                      <a:pt x="1303" y="16740"/>
                    </a:lnTo>
                    <a:lnTo>
                      <a:pt x="940" y="17108"/>
                    </a:lnTo>
                    <a:lnTo>
                      <a:pt x="534" y="17525"/>
                    </a:lnTo>
                    <a:lnTo>
                      <a:pt x="214" y="18115"/>
                    </a:lnTo>
                    <a:lnTo>
                      <a:pt x="0" y="18605"/>
                    </a:lnTo>
                    <a:lnTo>
                      <a:pt x="0" y="19145"/>
                    </a:lnTo>
                    <a:lnTo>
                      <a:pt x="0" y="19636"/>
                    </a:lnTo>
                    <a:lnTo>
                      <a:pt x="214" y="20225"/>
                    </a:lnTo>
                    <a:lnTo>
                      <a:pt x="427" y="20643"/>
                    </a:lnTo>
                    <a:lnTo>
                      <a:pt x="833" y="21011"/>
                    </a:lnTo>
                    <a:lnTo>
                      <a:pt x="1303" y="21379"/>
                    </a:lnTo>
                    <a:lnTo>
                      <a:pt x="1944" y="21477"/>
                    </a:lnTo>
                    <a:lnTo>
                      <a:pt x="2521" y="21477"/>
                    </a:lnTo>
                    <a:lnTo>
                      <a:pt x="3141" y="21379"/>
                    </a:lnTo>
                    <a:lnTo>
                      <a:pt x="3611" y="21011"/>
                    </a:lnTo>
                    <a:lnTo>
                      <a:pt x="4145" y="20520"/>
                    </a:lnTo>
                    <a:lnTo>
                      <a:pt x="4658" y="19857"/>
                    </a:lnTo>
                    <a:lnTo>
                      <a:pt x="4914" y="20225"/>
                    </a:lnTo>
                    <a:lnTo>
                      <a:pt x="5448" y="20520"/>
                    </a:lnTo>
                    <a:lnTo>
                      <a:pt x="6025" y="20765"/>
                    </a:lnTo>
                    <a:lnTo>
                      <a:pt x="6751" y="21134"/>
                    </a:lnTo>
                    <a:lnTo>
                      <a:pt x="7542" y="21379"/>
                    </a:lnTo>
                    <a:lnTo>
                      <a:pt x="8418" y="21477"/>
                    </a:lnTo>
                    <a:lnTo>
                      <a:pt x="9465" y="21600"/>
                    </a:lnTo>
                    <a:lnTo>
                      <a:pt x="10661" y="21600"/>
                    </a:lnTo>
                    <a:close/>
                  </a:path>
                  <a:path w="21600" h="21600" extrusionOk="0">
                    <a:moveTo>
                      <a:pt x="17049" y="19857"/>
                    </a:moveTo>
                    <a:lnTo>
                      <a:pt x="17049" y="19268"/>
                    </a:lnTo>
                    <a:lnTo>
                      <a:pt x="17049" y="18016"/>
                    </a:lnTo>
                    <a:lnTo>
                      <a:pt x="17049" y="16274"/>
                    </a:lnTo>
                    <a:lnTo>
                      <a:pt x="17049" y="14114"/>
                    </a:lnTo>
                    <a:lnTo>
                      <a:pt x="17049" y="11880"/>
                    </a:lnTo>
                    <a:lnTo>
                      <a:pt x="17049" y="9843"/>
                    </a:lnTo>
                    <a:lnTo>
                      <a:pt x="17049" y="8100"/>
                    </a:lnTo>
                    <a:lnTo>
                      <a:pt x="17049" y="7069"/>
                    </a:lnTo>
                    <a:lnTo>
                      <a:pt x="16942" y="6725"/>
                    </a:lnTo>
                    <a:lnTo>
                      <a:pt x="16836" y="6357"/>
                    </a:lnTo>
                    <a:lnTo>
                      <a:pt x="16686" y="6112"/>
                    </a:lnTo>
                    <a:lnTo>
                      <a:pt x="16472" y="5768"/>
                    </a:lnTo>
                    <a:lnTo>
                      <a:pt x="15746" y="5351"/>
                    </a:lnTo>
                    <a:lnTo>
                      <a:pt x="14849" y="4983"/>
                    </a:lnTo>
                    <a:lnTo>
                      <a:pt x="13951" y="4615"/>
                    </a:lnTo>
                    <a:lnTo>
                      <a:pt x="12862" y="4369"/>
                    </a:lnTo>
                    <a:lnTo>
                      <a:pt x="11879" y="4271"/>
                    </a:lnTo>
                    <a:lnTo>
                      <a:pt x="10832" y="4197"/>
                    </a:lnTo>
                    <a:lnTo>
                      <a:pt x="9828" y="4271"/>
                    </a:lnTo>
                    <a:lnTo>
                      <a:pt x="8845" y="4369"/>
                    </a:lnTo>
                    <a:lnTo>
                      <a:pt x="7734" y="4615"/>
                    </a:lnTo>
                    <a:lnTo>
                      <a:pt x="6751" y="4983"/>
                    </a:lnTo>
                    <a:lnTo>
                      <a:pt x="5961" y="5351"/>
                    </a:lnTo>
                    <a:lnTo>
                      <a:pt x="5234" y="5768"/>
                    </a:lnTo>
                    <a:lnTo>
                      <a:pt x="4914" y="6112"/>
                    </a:lnTo>
                    <a:lnTo>
                      <a:pt x="4764" y="6357"/>
                    </a:lnTo>
                    <a:lnTo>
                      <a:pt x="4658" y="6725"/>
                    </a:lnTo>
                    <a:lnTo>
                      <a:pt x="4658" y="7069"/>
                    </a:lnTo>
                    <a:lnTo>
                      <a:pt x="4658" y="8100"/>
                    </a:lnTo>
                    <a:lnTo>
                      <a:pt x="4658" y="9843"/>
                    </a:lnTo>
                    <a:lnTo>
                      <a:pt x="4658" y="11880"/>
                    </a:lnTo>
                    <a:lnTo>
                      <a:pt x="4658" y="14114"/>
                    </a:lnTo>
                    <a:lnTo>
                      <a:pt x="4658" y="16274"/>
                    </a:lnTo>
                    <a:lnTo>
                      <a:pt x="4658" y="18016"/>
                    </a:lnTo>
                    <a:lnTo>
                      <a:pt x="4658" y="19268"/>
                    </a:lnTo>
                    <a:lnTo>
                      <a:pt x="4658" y="19857"/>
                    </a:lnTo>
                  </a:path>
                </a:pathLst>
              </a:cu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B050"/>
                  </a:solidFill>
                  <a:latin typeface="+mn-lt"/>
                </a:endParaRPr>
              </a:p>
            </p:txBody>
          </p:sp>
          <p:sp>
            <p:nvSpPr>
              <p:cNvPr id="6360" name="chair3"/>
              <p:cNvSpPr>
                <a:spLocks noEditPoints="1" noChangeArrowheads="1"/>
              </p:cNvSpPr>
              <p:nvPr/>
            </p:nvSpPr>
            <p:spPr bwMode="auto">
              <a:xfrm>
                <a:off x="3458" y="486"/>
                <a:ext cx="336" cy="282"/>
              </a:xfrm>
              <a:custGeom>
                <a:avLst/>
                <a:gdLst>
                  <a:gd name="T0" fmla="*/ 10800 w 21600"/>
                  <a:gd name="T1" fmla="*/ 0 h 21600"/>
                  <a:gd name="T2" fmla="*/ 20275 w 21600"/>
                  <a:gd name="T3" fmla="*/ 10800 h 21600"/>
                  <a:gd name="T4" fmla="*/ 10800 w 21600"/>
                  <a:gd name="T5" fmla="*/ 21600 h 21600"/>
                  <a:gd name="T6" fmla="*/ 1303 w 21600"/>
                  <a:gd name="T7" fmla="*/ 10800 h 21600"/>
                  <a:gd name="T8" fmla="*/ 4828 w 21600"/>
                  <a:gd name="T9" fmla="*/ 6639 h 21600"/>
                  <a:gd name="T10" fmla="*/ 16846 w 21600"/>
                  <a:gd name="T11" fmla="*/ 1964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0661" y="21600"/>
                    </a:moveTo>
                    <a:lnTo>
                      <a:pt x="11964" y="21600"/>
                    </a:lnTo>
                    <a:lnTo>
                      <a:pt x="12969" y="21477"/>
                    </a:lnTo>
                    <a:lnTo>
                      <a:pt x="13951" y="21379"/>
                    </a:lnTo>
                    <a:lnTo>
                      <a:pt x="14742" y="21134"/>
                    </a:lnTo>
                    <a:lnTo>
                      <a:pt x="15575" y="20765"/>
                    </a:lnTo>
                    <a:lnTo>
                      <a:pt x="16152" y="20520"/>
                    </a:lnTo>
                    <a:lnTo>
                      <a:pt x="16579" y="20225"/>
                    </a:lnTo>
                    <a:lnTo>
                      <a:pt x="16942" y="19857"/>
                    </a:lnTo>
                    <a:lnTo>
                      <a:pt x="17455" y="20520"/>
                    </a:lnTo>
                    <a:lnTo>
                      <a:pt x="17989" y="21011"/>
                    </a:lnTo>
                    <a:lnTo>
                      <a:pt x="18459" y="21379"/>
                    </a:lnTo>
                    <a:lnTo>
                      <a:pt x="19079" y="21477"/>
                    </a:lnTo>
                    <a:lnTo>
                      <a:pt x="19656" y="21477"/>
                    </a:lnTo>
                    <a:lnTo>
                      <a:pt x="20275" y="21379"/>
                    </a:lnTo>
                    <a:lnTo>
                      <a:pt x="20660" y="21011"/>
                    </a:lnTo>
                    <a:lnTo>
                      <a:pt x="21173" y="20643"/>
                    </a:lnTo>
                    <a:lnTo>
                      <a:pt x="21386" y="20225"/>
                    </a:lnTo>
                    <a:lnTo>
                      <a:pt x="21600" y="19636"/>
                    </a:lnTo>
                    <a:lnTo>
                      <a:pt x="21600" y="19145"/>
                    </a:lnTo>
                    <a:lnTo>
                      <a:pt x="21600" y="18605"/>
                    </a:lnTo>
                    <a:lnTo>
                      <a:pt x="21386" y="18115"/>
                    </a:lnTo>
                    <a:lnTo>
                      <a:pt x="21066" y="17525"/>
                    </a:lnTo>
                    <a:lnTo>
                      <a:pt x="20660" y="17108"/>
                    </a:lnTo>
                    <a:lnTo>
                      <a:pt x="20275" y="16740"/>
                    </a:lnTo>
                    <a:lnTo>
                      <a:pt x="20275" y="10628"/>
                    </a:lnTo>
                    <a:lnTo>
                      <a:pt x="20275" y="5695"/>
                    </a:lnTo>
                    <a:lnTo>
                      <a:pt x="20275" y="5105"/>
                    </a:lnTo>
                    <a:lnTo>
                      <a:pt x="20190" y="4492"/>
                    </a:lnTo>
                    <a:lnTo>
                      <a:pt x="19976" y="4075"/>
                    </a:lnTo>
                    <a:lnTo>
                      <a:pt x="19763" y="3485"/>
                    </a:lnTo>
                    <a:lnTo>
                      <a:pt x="19442" y="2995"/>
                    </a:lnTo>
                    <a:lnTo>
                      <a:pt x="19079" y="2455"/>
                    </a:lnTo>
                    <a:lnTo>
                      <a:pt x="18673" y="2086"/>
                    </a:lnTo>
                    <a:lnTo>
                      <a:pt x="18139" y="1620"/>
                    </a:lnTo>
                    <a:lnTo>
                      <a:pt x="17562" y="1325"/>
                    </a:lnTo>
                    <a:lnTo>
                      <a:pt x="16836" y="957"/>
                    </a:lnTo>
                    <a:lnTo>
                      <a:pt x="16045" y="589"/>
                    </a:lnTo>
                    <a:lnTo>
                      <a:pt x="15169" y="344"/>
                    </a:lnTo>
                    <a:lnTo>
                      <a:pt x="14272" y="245"/>
                    </a:lnTo>
                    <a:lnTo>
                      <a:pt x="13182" y="123"/>
                    </a:lnTo>
                    <a:lnTo>
                      <a:pt x="12028" y="0"/>
                    </a:lnTo>
                    <a:lnTo>
                      <a:pt x="10832" y="0"/>
                    </a:lnTo>
                    <a:lnTo>
                      <a:pt x="9572" y="0"/>
                    </a:lnTo>
                    <a:lnTo>
                      <a:pt x="8418" y="123"/>
                    </a:lnTo>
                    <a:lnTo>
                      <a:pt x="7328" y="245"/>
                    </a:lnTo>
                    <a:lnTo>
                      <a:pt x="6431" y="344"/>
                    </a:lnTo>
                    <a:lnTo>
                      <a:pt x="5555" y="589"/>
                    </a:lnTo>
                    <a:lnTo>
                      <a:pt x="4764" y="957"/>
                    </a:lnTo>
                    <a:lnTo>
                      <a:pt x="4038" y="1325"/>
                    </a:lnTo>
                    <a:lnTo>
                      <a:pt x="3461" y="1620"/>
                    </a:lnTo>
                    <a:lnTo>
                      <a:pt x="2927" y="2086"/>
                    </a:lnTo>
                    <a:lnTo>
                      <a:pt x="2521" y="2455"/>
                    </a:lnTo>
                    <a:lnTo>
                      <a:pt x="2158" y="2995"/>
                    </a:lnTo>
                    <a:lnTo>
                      <a:pt x="1837" y="3485"/>
                    </a:lnTo>
                    <a:lnTo>
                      <a:pt x="1624" y="4075"/>
                    </a:lnTo>
                    <a:lnTo>
                      <a:pt x="1410" y="4492"/>
                    </a:lnTo>
                    <a:lnTo>
                      <a:pt x="1303" y="5105"/>
                    </a:lnTo>
                    <a:lnTo>
                      <a:pt x="1303" y="5695"/>
                    </a:lnTo>
                    <a:lnTo>
                      <a:pt x="1303" y="10874"/>
                    </a:lnTo>
                    <a:lnTo>
                      <a:pt x="1303" y="16740"/>
                    </a:lnTo>
                    <a:lnTo>
                      <a:pt x="940" y="17108"/>
                    </a:lnTo>
                    <a:lnTo>
                      <a:pt x="534" y="17525"/>
                    </a:lnTo>
                    <a:lnTo>
                      <a:pt x="214" y="18115"/>
                    </a:lnTo>
                    <a:lnTo>
                      <a:pt x="0" y="18605"/>
                    </a:lnTo>
                    <a:lnTo>
                      <a:pt x="0" y="19145"/>
                    </a:lnTo>
                    <a:lnTo>
                      <a:pt x="0" y="19636"/>
                    </a:lnTo>
                    <a:lnTo>
                      <a:pt x="214" y="20225"/>
                    </a:lnTo>
                    <a:lnTo>
                      <a:pt x="427" y="20643"/>
                    </a:lnTo>
                    <a:lnTo>
                      <a:pt x="833" y="21011"/>
                    </a:lnTo>
                    <a:lnTo>
                      <a:pt x="1303" y="21379"/>
                    </a:lnTo>
                    <a:lnTo>
                      <a:pt x="1944" y="21477"/>
                    </a:lnTo>
                    <a:lnTo>
                      <a:pt x="2521" y="21477"/>
                    </a:lnTo>
                    <a:lnTo>
                      <a:pt x="3141" y="21379"/>
                    </a:lnTo>
                    <a:lnTo>
                      <a:pt x="3611" y="21011"/>
                    </a:lnTo>
                    <a:lnTo>
                      <a:pt x="4145" y="20520"/>
                    </a:lnTo>
                    <a:lnTo>
                      <a:pt x="4658" y="19857"/>
                    </a:lnTo>
                    <a:lnTo>
                      <a:pt x="4914" y="20225"/>
                    </a:lnTo>
                    <a:lnTo>
                      <a:pt x="5448" y="20520"/>
                    </a:lnTo>
                    <a:lnTo>
                      <a:pt x="6025" y="20765"/>
                    </a:lnTo>
                    <a:lnTo>
                      <a:pt x="6751" y="21134"/>
                    </a:lnTo>
                    <a:lnTo>
                      <a:pt x="7542" y="21379"/>
                    </a:lnTo>
                    <a:lnTo>
                      <a:pt x="8418" y="21477"/>
                    </a:lnTo>
                    <a:lnTo>
                      <a:pt x="9465" y="21600"/>
                    </a:lnTo>
                    <a:lnTo>
                      <a:pt x="10661" y="21600"/>
                    </a:lnTo>
                    <a:close/>
                  </a:path>
                  <a:path w="21600" h="21600" extrusionOk="0">
                    <a:moveTo>
                      <a:pt x="17049" y="19857"/>
                    </a:moveTo>
                    <a:lnTo>
                      <a:pt x="17049" y="19268"/>
                    </a:lnTo>
                    <a:lnTo>
                      <a:pt x="17049" y="18016"/>
                    </a:lnTo>
                    <a:lnTo>
                      <a:pt x="17049" y="16274"/>
                    </a:lnTo>
                    <a:lnTo>
                      <a:pt x="17049" y="14114"/>
                    </a:lnTo>
                    <a:lnTo>
                      <a:pt x="17049" y="11880"/>
                    </a:lnTo>
                    <a:lnTo>
                      <a:pt x="17049" y="9843"/>
                    </a:lnTo>
                    <a:lnTo>
                      <a:pt x="17049" y="8100"/>
                    </a:lnTo>
                    <a:lnTo>
                      <a:pt x="17049" y="7069"/>
                    </a:lnTo>
                    <a:lnTo>
                      <a:pt x="16942" y="6725"/>
                    </a:lnTo>
                    <a:lnTo>
                      <a:pt x="16836" y="6357"/>
                    </a:lnTo>
                    <a:lnTo>
                      <a:pt x="16686" y="6112"/>
                    </a:lnTo>
                    <a:lnTo>
                      <a:pt x="16472" y="5768"/>
                    </a:lnTo>
                    <a:lnTo>
                      <a:pt x="15746" y="5351"/>
                    </a:lnTo>
                    <a:lnTo>
                      <a:pt x="14849" y="4983"/>
                    </a:lnTo>
                    <a:lnTo>
                      <a:pt x="13951" y="4615"/>
                    </a:lnTo>
                    <a:lnTo>
                      <a:pt x="12862" y="4369"/>
                    </a:lnTo>
                    <a:lnTo>
                      <a:pt x="11879" y="4271"/>
                    </a:lnTo>
                    <a:lnTo>
                      <a:pt x="10832" y="4197"/>
                    </a:lnTo>
                    <a:lnTo>
                      <a:pt x="9828" y="4271"/>
                    </a:lnTo>
                    <a:lnTo>
                      <a:pt x="8845" y="4369"/>
                    </a:lnTo>
                    <a:lnTo>
                      <a:pt x="7734" y="4615"/>
                    </a:lnTo>
                    <a:lnTo>
                      <a:pt x="6751" y="4983"/>
                    </a:lnTo>
                    <a:lnTo>
                      <a:pt x="5961" y="5351"/>
                    </a:lnTo>
                    <a:lnTo>
                      <a:pt x="5234" y="5768"/>
                    </a:lnTo>
                    <a:lnTo>
                      <a:pt x="4914" y="6112"/>
                    </a:lnTo>
                    <a:lnTo>
                      <a:pt x="4764" y="6357"/>
                    </a:lnTo>
                    <a:lnTo>
                      <a:pt x="4658" y="6725"/>
                    </a:lnTo>
                    <a:lnTo>
                      <a:pt x="4658" y="7069"/>
                    </a:lnTo>
                    <a:lnTo>
                      <a:pt x="4658" y="8100"/>
                    </a:lnTo>
                    <a:lnTo>
                      <a:pt x="4658" y="9843"/>
                    </a:lnTo>
                    <a:lnTo>
                      <a:pt x="4658" y="11880"/>
                    </a:lnTo>
                    <a:lnTo>
                      <a:pt x="4658" y="14114"/>
                    </a:lnTo>
                    <a:lnTo>
                      <a:pt x="4658" y="16274"/>
                    </a:lnTo>
                    <a:lnTo>
                      <a:pt x="4658" y="18016"/>
                    </a:lnTo>
                    <a:lnTo>
                      <a:pt x="4658" y="19268"/>
                    </a:lnTo>
                    <a:lnTo>
                      <a:pt x="4658" y="19857"/>
                    </a:lnTo>
                  </a:path>
                </a:pathLst>
              </a:cu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B050"/>
                  </a:solidFill>
                  <a:latin typeface="+mn-lt"/>
                </a:endParaRPr>
              </a:p>
            </p:txBody>
          </p:sp>
          <p:sp>
            <p:nvSpPr>
              <p:cNvPr id="6361" name="chair3"/>
              <p:cNvSpPr>
                <a:spLocks noEditPoints="1" noChangeArrowheads="1"/>
              </p:cNvSpPr>
              <p:nvPr/>
            </p:nvSpPr>
            <p:spPr bwMode="auto">
              <a:xfrm>
                <a:off x="3794" y="486"/>
                <a:ext cx="336" cy="282"/>
              </a:xfrm>
              <a:custGeom>
                <a:avLst/>
                <a:gdLst>
                  <a:gd name="T0" fmla="*/ 10800 w 21600"/>
                  <a:gd name="T1" fmla="*/ 0 h 21600"/>
                  <a:gd name="T2" fmla="*/ 20275 w 21600"/>
                  <a:gd name="T3" fmla="*/ 10800 h 21600"/>
                  <a:gd name="T4" fmla="*/ 10800 w 21600"/>
                  <a:gd name="T5" fmla="*/ 21600 h 21600"/>
                  <a:gd name="T6" fmla="*/ 1303 w 21600"/>
                  <a:gd name="T7" fmla="*/ 10800 h 21600"/>
                  <a:gd name="T8" fmla="*/ 4828 w 21600"/>
                  <a:gd name="T9" fmla="*/ 6639 h 21600"/>
                  <a:gd name="T10" fmla="*/ 16846 w 21600"/>
                  <a:gd name="T11" fmla="*/ 1964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0661" y="21600"/>
                    </a:moveTo>
                    <a:lnTo>
                      <a:pt x="11964" y="21600"/>
                    </a:lnTo>
                    <a:lnTo>
                      <a:pt x="12969" y="21477"/>
                    </a:lnTo>
                    <a:lnTo>
                      <a:pt x="13951" y="21379"/>
                    </a:lnTo>
                    <a:lnTo>
                      <a:pt x="14742" y="21134"/>
                    </a:lnTo>
                    <a:lnTo>
                      <a:pt x="15575" y="20765"/>
                    </a:lnTo>
                    <a:lnTo>
                      <a:pt x="16152" y="20520"/>
                    </a:lnTo>
                    <a:lnTo>
                      <a:pt x="16579" y="20225"/>
                    </a:lnTo>
                    <a:lnTo>
                      <a:pt x="16942" y="19857"/>
                    </a:lnTo>
                    <a:lnTo>
                      <a:pt x="17455" y="20520"/>
                    </a:lnTo>
                    <a:lnTo>
                      <a:pt x="17989" y="21011"/>
                    </a:lnTo>
                    <a:lnTo>
                      <a:pt x="18459" y="21379"/>
                    </a:lnTo>
                    <a:lnTo>
                      <a:pt x="19079" y="21477"/>
                    </a:lnTo>
                    <a:lnTo>
                      <a:pt x="19656" y="21477"/>
                    </a:lnTo>
                    <a:lnTo>
                      <a:pt x="20275" y="21379"/>
                    </a:lnTo>
                    <a:lnTo>
                      <a:pt x="20660" y="21011"/>
                    </a:lnTo>
                    <a:lnTo>
                      <a:pt x="21173" y="20643"/>
                    </a:lnTo>
                    <a:lnTo>
                      <a:pt x="21386" y="20225"/>
                    </a:lnTo>
                    <a:lnTo>
                      <a:pt x="21600" y="19636"/>
                    </a:lnTo>
                    <a:lnTo>
                      <a:pt x="21600" y="19145"/>
                    </a:lnTo>
                    <a:lnTo>
                      <a:pt x="21600" y="18605"/>
                    </a:lnTo>
                    <a:lnTo>
                      <a:pt x="21386" y="18115"/>
                    </a:lnTo>
                    <a:lnTo>
                      <a:pt x="21066" y="17525"/>
                    </a:lnTo>
                    <a:lnTo>
                      <a:pt x="20660" y="17108"/>
                    </a:lnTo>
                    <a:lnTo>
                      <a:pt x="20275" y="16740"/>
                    </a:lnTo>
                    <a:lnTo>
                      <a:pt x="20275" y="10628"/>
                    </a:lnTo>
                    <a:lnTo>
                      <a:pt x="20275" y="5695"/>
                    </a:lnTo>
                    <a:lnTo>
                      <a:pt x="20275" y="5105"/>
                    </a:lnTo>
                    <a:lnTo>
                      <a:pt x="20190" y="4492"/>
                    </a:lnTo>
                    <a:lnTo>
                      <a:pt x="19976" y="4075"/>
                    </a:lnTo>
                    <a:lnTo>
                      <a:pt x="19763" y="3485"/>
                    </a:lnTo>
                    <a:lnTo>
                      <a:pt x="19442" y="2995"/>
                    </a:lnTo>
                    <a:lnTo>
                      <a:pt x="19079" y="2455"/>
                    </a:lnTo>
                    <a:lnTo>
                      <a:pt x="18673" y="2086"/>
                    </a:lnTo>
                    <a:lnTo>
                      <a:pt x="18139" y="1620"/>
                    </a:lnTo>
                    <a:lnTo>
                      <a:pt x="17562" y="1325"/>
                    </a:lnTo>
                    <a:lnTo>
                      <a:pt x="16836" y="957"/>
                    </a:lnTo>
                    <a:lnTo>
                      <a:pt x="16045" y="589"/>
                    </a:lnTo>
                    <a:lnTo>
                      <a:pt x="15169" y="344"/>
                    </a:lnTo>
                    <a:lnTo>
                      <a:pt x="14272" y="245"/>
                    </a:lnTo>
                    <a:lnTo>
                      <a:pt x="13182" y="123"/>
                    </a:lnTo>
                    <a:lnTo>
                      <a:pt x="12028" y="0"/>
                    </a:lnTo>
                    <a:lnTo>
                      <a:pt x="10832" y="0"/>
                    </a:lnTo>
                    <a:lnTo>
                      <a:pt x="9572" y="0"/>
                    </a:lnTo>
                    <a:lnTo>
                      <a:pt x="8418" y="123"/>
                    </a:lnTo>
                    <a:lnTo>
                      <a:pt x="7328" y="245"/>
                    </a:lnTo>
                    <a:lnTo>
                      <a:pt x="6431" y="344"/>
                    </a:lnTo>
                    <a:lnTo>
                      <a:pt x="5555" y="589"/>
                    </a:lnTo>
                    <a:lnTo>
                      <a:pt x="4764" y="957"/>
                    </a:lnTo>
                    <a:lnTo>
                      <a:pt x="4038" y="1325"/>
                    </a:lnTo>
                    <a:lnTo>
                      <a:pt x="3461" y="1620"/>
                    </a:lnTo>
                    <a:lnTo>
                      <a:pt x="2927" y="2086"/>
                    </a:lnTo>
                    <a:lnTo>
                      <a:pt x="2521" y="2455"/>
                    </a:lnTo>
                    <a:lnTo>
                      <a:pt x="2158" y="2995"/>
                    </a:lnTo>
                    <a:lnTo>
                      <a:pt x="1837" y="3485"/>
                    </a:lnTo>
                    <a:lnTo>
                      <a:pt x="1624" y="4075"/>
                    </a:lnTo>
                    <a:lnTo>
                      <a:pt x="1410" y="4492"/>
                    </a:lnTo>
                    <a:lnTo>
                      <a:pt x="1303" y="5105"/>
                    </a:lnTo>
                    <a:lnTo>
                      <a:pt x="1303" y="5695"/>
                    </a:lnTo>
                    <a:lnTo>
                      <a:pt x="1303" y="10874"/>
                    </a:lnTo>
                    <a:lnTo>
                      <a:pt x="1303" y="16740"/>
                    </a:lnTo>
                    <a:lnTo>
                      <a:pt x="940" y="17108"/>
                    </a:lnTo>
                    <a:lnTo>
                      <a:pt x="534" y="17525"/>
                    </a:lnTo>
                    <a:lnTo>
                      <a:pt x="214" y="18115"/>
                    </a:lnTo>
                    <a:lnTo>
                      <a:pt x="0" y="18605"/>
                    </a:lnTo>
                    <a:lnTo>
                      <a:pt x="0" y="19145"/>
                    </a:lnTo>
                    <a:lnTo>
                      <a:pt x="0" y="19636"/>
                    </a:lnTo>
                    <a:lnTo>
                      <a:pt x="214" y="20225"/>
                    </a:lnTo>
                    <a:lnTo>
                      <a:pt x="427" y="20643"/>
                    </a:lnTo>
                    <a:lnTo>
                      <a:pt x="833" y="21011"/>
                    </a:lnTo>
                    <a:lnTo>
                      <a:pt x="1303" y="21379"/>
                    </a:lnTo>
                    <a:lnTo>
                      <a:pt x="1944" y="21477"/>
                    </a:lnTo>
                    <a:lnTo>
                      <a:pt x="2521" y="21477"/>
                    </a:lnTo>
                    <a:lnTo>
                      <a:pt x="3141" y="21379"/>
                    </a:lnTo>
                    <a:lnTo>
                      <a:pt x="3611" y="21011"/>
                    </a:lnTo>
                    <a:lnTo>
                      <a:pt x="4145" y="20520"/>
                    </a:lnTo>
                    <a:lnTo>
                      <a:pt x="4658" y="19857"/>
                    </a:lnTo>
                    <a:lnTo>
                      <a:pt x="4914" y="20225"/>
                    </a:lnTo>
                    <a:lnTo>
                      <a:pt x="5448" y="20520"/>
                    </a:lnTo>
                    <a:lnTo>
                      <a:pt x="6025" y="20765"/>
                    </a:lnTo>
                    <a:lnTo>
                      <a:pt x="6751" y="21134"/>
                    </a:lnTo>
                    <a:lnTo>
                      <a:pt x="7542" y="21379"/>
                    </a:lnTo>
                    <a:lnTo>
                      <a:pt x="8418" y="21477"/>
                    </a:lnTo>
                    <a:lnTo>
                      <a:pt x="9465" y="21600"/>
                    </a:lnTo>
                    <a:lnTo>
                      <a:pt x="10661" y="21600"/>
                    </a:lnTo>
                    <a:close/>
                  </a:path>
                  <a:path w="21600" h="21600" extrusionOk="0">
                    <a:moveTo>
                      <a:pt x="17049" y="19857"/>
                    </a:moveTo>
                    <a:lnTo>
                      <a:pt x="17049" y="19268"/>
                    </a:lnTo>
                    <a:lnTo>
                      <a:pt x="17049" y="18016"/>
                    </a:lnTo>
                    <a:lnTo>
                      <a:pt x="17049" y="16274"/>
                    </a:lnTo>
                    <a:lnTo>
                      <a:pt x="17049" y="14114"/>
                    </a:lnTo>
                    <a:lnTo>
                      <a:pt x="17049" y="11880"/>
                    </a:lnTo>
                    <a:lnTo>
                      <a:pt x="17049" y="9843"/>
                    </a:lnTo>
                    <a:lnTo>
                      <a:pt x="17049" y="8100"/>
                    </a:lnTo>
                    <a:lnTo>
                      <a:pt x="17049" y="7069"/>
                    </a:lnTo>
                    <a:lnTo>
                      <a:pt x="16942" y="6725"/>
                    </a:lnTo>
                    <a:lnTo>
                      <a:pt x="16836" y="6357"/>
                    </a:lnTo>
                    <a:lnTo>
                      <a:pt x="16686" y="6112"/>
                    </a:lnTo>
                    <a:lnTo>
                      <a:pt x="16472" y="5768"/>
                    </a:lnTo>
                    <a:lnTo>
                      <a:pt x="15746" y="5351"/>
                    </a:lnTo>
                    <a:lnTo>
                      <a:pt x="14849" y="4983"/>
                    </a:lnTo>
                    <a:lnTo>
                      <a:pt x="13951" y="4615"/>
                    </a:lnTo>
                    <a:lnTo>
                      <a:pt x="12862" y="4369"/>
                    </a:lnTo>
                    <a:lnTo>
                      <a:pt x="11879" y="4271"/>
                    </a:lnTo>
                    <a:lnTo>
                      <a:pt x="10832" y="4197"/>
                    </a:lnTo>
                    <a:lnTo>
                      <a:pt x="9828" y="4271"/>
                    </a:lnTo>
                    <a:lnTo>
                      <a:pt x="8845" y="4369"/>
                    </a:lnTo>
                    <a:lnTo>
                      <a:pt x="7734" y="4615"/>
                    </a:lnTo>
                    <a:lnTo>
                      <a:pt x="6751" y="4983"/>
                    </a:lnTo>
                    <a:lnTo>
                      <a:pt x="5961" y="5351"/>
                    </a:lnTo>
                    <a:lnTo>
                      <a:pt x="5234" y="5768"/>
                    </a:lnTo>
                    <a:lnTo>
                      <a:pt x="4914" y="6112"/>
                    </a:lnTo>
                    <a:lnTo>
                      <a:pt x="4764" y="6357"/>
                    </a:lnTo>
                    <a:lnTo>
                      <a:pt x="4658" y="6725"/>
                    </a:lnTo>
                    <a:lnTo>
                      <a:pt x="4658" y="7069"/>
                    </a:lnTo>
                    <a:lnTo>
                      <a:pt x="4658" y="8100"/>
                    </a:lnTo>
                    <a:lnTo>
                      <a:pt x="4658" y="9843"/>
                    </a:lnTo>
                    <a:lnTo>
                      <a:pt x="4658" y="11880"/>
                    </a:lnTo>
                    <a:lnTo>
                      <a:pt x="4658" y="14114"/>
                    </a:lnTo>
                    <a:lnTo>
                      <a:pt x="4658" y="16274"/>
                    </a:lnTo>
                    <a:lnTo>
                      <a:pt x="4658" y="18016"/>
                    </a:lnTo>
                    <a:lnTo>
                      <a:pt x="4658" y="19268"/>
                    </a:lnTo>
                    <a:lnTo>
                      <a:pt x="4658" y="19857"/>
                    </a:lnTo>
                  </a:path>
                </a:pathLst>
              </a:cu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B050"/>
                  </a:solidFill>
                  <a:latin typeface="+mn-lt"/>
                </a:endParaRPr>
              </a:p>
            </p:txBody>
          </p:sp>
          <p:sp>
            <p:nvSpPr>
              <p:cNvPr id="6362" name="chair3"/>
              <p:cNvSpPr>
                <a:spLocks noEditPoints="1" noChangeArrowheads="1"/>
              </p:cNvSpPr>
              <p:nvPr/>
            </p:nvSpPr>
            <p:spPr bwMode="auto">
              <a:xfrm>
                <a:off x="4130" y="486"/>
                <a:ext cx="336" cy="282"/>
              </a:xfrm>
              <a:custGeom>
                <a:avLst/>
                <a:gdLst>
                  <a:gd name="T0" fmla="*/ 10800 w 21600"/>
                  <a:gd name="T1" fmla="*/ 0 h 21600"/>
                  <a:gd name="T2" fmla="*/ 20275 w 21600"/>
                  <a:gd name="T3" fmla="*/ 10800 h 21600"/>
                  <a:gd name="T4" fmla="*/ 10800 w 21600"/>
                  <a:gd name="T5" fmla="*/ 21600 h 21600"/>
                  <a:gd name="T6" fmla="*/ 1303 w 21600"/>
                  <a:gd name="T7" fmla="*/ 10800 h 21600"/>
                  <a:gd name="T8" fmla="*/ 4828 w 21600"/>
                  <a:gd name="T9" fmla="*/ 6639 h 21600"/>
                  <a:gd name="T10" fmla="*/ 16846 w 21600"/>
                  <a:gd name="T11" fmla="*/ 1964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0661" y="21600"/>
                    </a:moveTo>
                    <a:lnTo>
                      <a:pt x="11964" y="21600"/>
                    </a:lnTo>
                    <a:lnTo>
                      <a:pt x="12969" y="21477"/>
                    </a:lnTo>
                    <a:lnTo>
                      <a:pt x="13951" y="21379"/>
                    </a:lnTo>
                    <a:lnTo>
                      <a:pt x="14742" y="21134"/>
                    </a:lnTo>
                    <a:lnTo>
                      <a:pt x="15575" y="20765"/>
                    </a:lnTo>
                    <a:lnTo>
                      <a:pt x="16152" y="20520"/>
                    </a:lnTo>
                    <a:lnTo>
                      <a:pt x="16579" y="20225"/>
                    </a:lnTo>
                    <a:lnTo>
                      <a:pt x="16942" y="19857"/>
                    </a:lnTo>
                    <a:lnTo>
                      <a:pt x="17455" y="20520"/>
                    </a:lnTo>
                    <a:lnTo>
                      <a:pt x="17989" y="21011"/>
                    </a:lnTo>
                    <a:lnTo>
                      <a:pt x="18459" y="21379"/>
                    </a:lnTo>
                    <a:lnTo>
                      <a:pt x="19079" y="21477"/>
                    </a:lnTo>
                    <a:lnTo>
                      <a:pt x="19656" y="21477"/>
                    </a:lnTo>
                    <a:lnTo>
                      <a:pt x="20275" y="21379"/>
                    </a:lnTo>
                    <a:lnTo>
                      <a:pt x="20660" y="21011"/>
                    </a:lnTo>
                    <a:lnTo>
                      <a:pt x="21173" y="20643"/>
                    </a:lnTo>
                    <a:lnTo>
                      <a:pt x="21386" y="20225"/>
                    </a:lnTo>
                    <a:lnTo>
                      <a:pt x="21600" y="19636"/>
                    </a:lnTo>
                    <a:lnTo>
                      <a:pt x="21600" y="19145"/>
                    </a:lnTo>
                    <a:lnTo>
                      <a:pt x="21600" y="18605"/>
                    </a:lnTo>
                    <a:lnTo>
                      <a:pt x="21386" y="18115"/>
                    </a:lnTo>
                    <a:lnTo>
                      <a:pt x="21066" y="17525"/>
                    </a:lnTo>
                    <a:lnTo>
                      <a:pt x="20660" y="17108"/>
                    </a:lnTo>
                    <a:lnTo>
                      <a:pt x="20275" y="16740"/>
                    </a:lnTo>
                    <a:lnTo>
                      <a:pt x="20275" y="10628"/>
                    </a:lnTo>
                    <a:lnTo>
                      <a:pt x="20275" y="5695"/>
                    </a:lnTo>
                    <a:lnTo>
                      <a:pt x="20275" y="5105"/>
                    </a:lnTo>
                    <a:lnTo>
                      <a:pt x="20190" y="4492"/>
                    </a:lnTo>
                    <a:lnTo>
                      <a:pt x="19976" y="4075"/>
                    </a:lnTo>
                    <a:lnTo>
                      <a:pt x="19763" y="3485"/>
                    </a:lnTo>
                    <a:lnTo>
                      <a:pt x="19442" y="2995"/>
                    </a:lnTo>
                    <a:lnTo>
                      <a:pt x="19079" y="2455"/>
                    </a:lnTo>
                    <a:lnTo>
                      <a:pt x="18673" y="2086"/>
                    </a:lnTo>
                    <a:lnTo>
                      <a:pt x="18139" y="1620"/>
                    </a:lnTo>
                    <a:lnTo>
                      <a:pt x="17562" y="1325"/>
                    </a:lnTo>
                    <a:lnTo>
                      <a:pt x="16836" y="957"/>
                    </a:lnTo>
                    <a:lnTo>
                      <a:pt x="16045" y="589"/>
                    </a:lnTo>
                    <a:lnTo>
                      <a:pt x="15169" y="344"/>
                    </a:lnTo>
                    <a:lnTo>
                      <a:pt x="14272" y="245"/>
                    </a:lnTo>
                    <a:lnTo>
                      <a:pt x="13182" y="123"/>
                    </a:lnTo>
                    <a:lnTo>
                      <a:pt x="12028" y="0"/>
                    </a:lnTo>
                    <a:lnTo>
                      <a:pt x="10832" y="0"/>
                    </a:lnTo>
                    <a:lnTo>
                      <a:pt x="9572" y="0"/>
                    </a:lnTo>
                    <a:lnTo>
                      <a:pt x="8418" y="123"/>
                    </a:lnTo>
                    <a:lnTo>
                      <a:pt x="7328" y="245"/>
                    </a:lnTo>
                    <a:lnTo>
                      <a:pt x="6431" y="344"/>
                    </a:lnTo>
                    <a:lnTo>
                      <a:pt x="5555" y="589"/>
                    </a:lnTo>
                    <a:lnTo>
                      <a:pt x="4764" y="957"/>
                    </a:lnTo>
                    <a:lnTo>
                      <a:pt x="4038" y="1325"/>
                    </a:lnTo>
                    <a:lnTo>
                      <a:pt x="3461" y="1620"/>
                    </a:lnTo>
                    <a:lnTo>
                      <a:pt x="2927" y="2086"/>
                    </a:lnTo>
                    <a:lnTo>
                      <a:pt x="2521" y="2455"/>
                    </a:lnTo>
                    <a:lnTo>
                      <a:pt x="2158" y="2995"/>
                    </a:lnTo>
                    <a:lnTo>
                      <a:pt x="1837" y="3485"/>
                    </a:lnTo>
                    <a:lnTo>
                      <a:pt x="1624" y="4075"/>
                    </a:lnTo>
                    <a:lnTo>
                      <a:pt x="1410" y="4492"/>
                    </a:lnTo>
                    <a:lnTo>
                      <a:pt x="1303" y="5105"/>
                    </a:lnTo>
                    <a:lnTo>
                      <a:pt x="1303" y="5695"/>
                    </a:lnTo>
                    <a:lnTo>
                      <a:pt x="1303" y="10874"/>
                    </a:lnTo>
                    <a:lnTo>
                      <a:pt x="1303" y="16740"/>
                    </a:lnTo>
                    <a:lnTo>
                      <a:pt x="940" y="17108"/>
                    </a:lnTo>
                    <a:lnTo>
                      <a:pt x="534" y="17525"/>
                    </a:lnTo>
                    <a:lnTo>
                      <a:pt x="214" y="18115"/>
                    </a:lnTo>
                    <a:lnTo>
                      <a:pt x="0" y="18605"/>
                    </a:lnTo>
                    <a:lnTo>
                      <a:pt x="0" y="19145"/>
                    </a:lnTo>
                    <a:lnTo>
                      <a:pt x="0" y="19636"/>
                    </a:lnTo>
                    <a:lnTo>
                      <a:pt x="214" y="20225"/>
                    </a:lnTo>
                    <a:lnTo>
                      <a:pt x="427" y="20643"/>
                    </a:lnTo>
                    <a:lnTo>
                      <a:pt x="833" y="21011"/>
                    </a:lnTo>
                    <a:lnTo>
                      <a:pt x="1303" y="21379"/>
                    </a:lnTo>
                    <a:lnTo>
                      <a:pt x="1944" y="21477"/>
                    </a:lnTo>
                    <a:lnTo>
                      <a:pt x="2521" y="21477"/>
                    </a:lnTo>
                    <a:lnTo>
                      <a:pt x="3141" y="21379"/>
                    </a:lnTo>
                    <a:lnTo>
                      <a:pt x="3611" y="21011"/>
                    </a:lnTo>
                    <a:lnTo>
                      <a:pt x="4145" y="20520"/>
                    </a:lnTo>
                    <a:lnTo>
                      <a:pt x="4658" y="19857"/>
                    </a:lnTo>
                    <a:lnTo>
                      <a:pt x="4914" y="20225"/>
                    </a:lnTo>
                    <a:lnTo>
                      <a:pt x="5448" y="20520"/>
                    </a:lnTo>
                    <a:lnTo>
                      <a:pt x="6025" y="20765"/>
                    </a:lnTo>
                    <a:lnTo>
                      <a:pt x="6751" y="21134"/>
                    </a:lnTo>
                    <a:lnTo>
                      <a:pt x="7542" y="21379"/>
                    </a:lnTo>
                    <a:lnTo>
                      <a:pt x="8418" y="21477"/>
                    </a:lnTo>
                    <a:lnTo>
                      <a:pt x="9465" y="21600"/>
                    </a:lnTo>
                    <a:lnTo>
                      <a:pt x="10661" y="21600"/>
                    </a:lnTo>
                    <a:close/>
                  </a:path>
                  <a:path w="21600" h="21600" extrusionOk="0">
                    <a:moveTo>
                      <a:pt x="17049" y="19857"/>
                    </a:moveTo>
                    <a:lnTo>
                      <a:pt x="17049" y="19268"/>
                    </a:lnTo>
                    <a:lnTo>
                      <a:pt x="17049" y="18016"/>
                    </a:lnTo>
                    <a:lnTo>
                      <a:pt x="17049" y="16274"/>
                    </a:lnTo>
                    <a:lnTo>
                      <a:pt x="17049" y="14114"/>
                    </a:lnTo>
                    <a:lnTo>
                      <a:pt x="17049" y="11880"/>
                    </a:lnTo>
                    <a:lnTo>
                      <a:pt x="17049" y="9843"/>
                    </a:lnTo>
                    <a:lnTo>
                      <a:pt x="17049" y="8100"/>
                    </a:lnTo>
                    <a:lnTo>
                      <a:pt x="17049" y="7069"/>
                    </a:lnTo>
                    <a:lnTo>
                      <a:pt x="16942" y="6725"/>
                    </a:lnTo>
                    <a:lnTo>
                      <a:pt x="16836" y="6357"/>
                    </a:lnTo>
                    <a:lnTo>
                      <a:pt x="16686" y="6112"/>
                    </a:lnTo>
                    <a:lnTo>
                      <a:pt x="16472" y="5768"/>
                    </a:lnTo>
                    <a:lnTo>
                      <a:pt x="15746" y="5351"/>
                    </a:lnTo>
                    <a:lnTo>
                      <a:pt x="14849" y="4983"/>
                    </a:lnTo>
                    <a:lnTo>
                      <a:pt x="13951" y="4615"/>
                    </a:lnTo>
                    <a:lnTo>
                      <a:pt x="12862" y="4369"/>
                    </a:lnTo>
                    <a:lnTo>
                      <a:pt x="11879" y="4271"/>
                    </a:lnTo>
                    <a:lnTo>
                      <a:pt x="10832" y="4197"/>
                    </a:lnTo>
                    <a:lnTo>
                      <a:pt x="9828" y="4271"/>
                    </a:lnTo>
                    <a:lnTo>
                      <a:pt x="8845" y="4369"/>
                    </a:lnTo>
                    <a:lnTo>
                      <a:pt x="7734" y="4615"/>
                    </a:lnTo>
                    <a:lnTo>
                      <a:pt x="6751" y="4983"/>
                    </a:lnTo>
                    <a:lnTo>
                      <a:pt x="5961" y="5351"/>
                    </a:lnTo>
                    <a:lnTo>
                      <a:pt x="5234" y="5768"/>
                    </a:lnTo>
                    <a:lnTo>
                      <a:pt x="4914" y="6112"/>
                    </a:lnTo>
                    <a:lnTo>
                      <a:pt x="4764" y="6357"/>
                    </a:lnTo>
                    <a:lnTo>
                      <a:pt x="4658" y="6725"/>
                    </a:lnTo>
                    <a:lnTo>
                      <a:pt x="4658" y="7069"/>
                    </a:lnTo>
                    <a:lnTo>
                      <a:pt x="4658" y="8100"/>
                    </a:lnTo>
                    <a:lnTo>
                      <a:pt x="4658" y="9843"/>
                    </a:lnTo>
                    <a:lnTo>
                      <a:pt x="4658" y="11880"/>
                    </a:lnTo>
                    <a:lnTo>
                      <a:pt x="4658" y="14114"/>
                    </a:lnTo>
                    <a:lnTo>
                      <a:pt x="4658" y="16274"/>
                    </a:lnTo>
                    <a:lnTo>
                      <a:pt x="4658" y="18016"/>
                    </a:lnTo>
                    <a:lnTo>
                      <a:pt x="4658" y="19268"/>
                    </a:lnTo>
                    <a:lnTo>
                      <a:pt x="4658" y="19857"/>
                    </a:lnTo>
                  </a:path>
                </a:pathLst>
              </a:cu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B050"/>
                  </a:solidFill>
                  <a:latin typeface="+mn-lt"/>
                </a:endParaRPr>
              </a:p>
            </p:txBody>
          </p:sp>
          <p:sp>
            <p:nvSpPr>
              <p:cNvPr id="6363" name="chair3"/>
              <p:cNvSpPr>
                <a:spLocks noEditPoints="1" noChangeArrowheads="1"/>
              </p:cNvSpPr>
              <p:nvPr/>
            </p:nvSpPr>
            <p:spPr bwMode="auto">
              <a:xfrm>
                <a:off x="4466" y="480"/>
                <a:ext cx="336" cy="282"/>
              </a:xfrm>
              <a:custGeom>
                <a:avLst/>
                <a:gdLst>
                  <a:gd name="T0" fmla="*/ 10800 w 21600"/>
                  <a:gd name="T1" fmla="*/ 0 h 21600"/>
                  <a:gd name="T2" fmla="*/ 20275 w 21600"/>
                  <a:gd name="T3" fmla="*/ 10800 h 21600"/>
                  <a:gd name="T4" fmla="*/ 10800 w 21600"/>
                  <a:gd name="T5" fmla="*/ 21600 h 21600"/>
                  <a:gd name="T6" fmla="*/ 1303 w 21600"/>
                  <a:gd name="T7" fmla="*/ 10800 h 21600"/>
                  <a:gd name="T8" fmla="*/ 4828 w 21600"/>
                  <a:gd name="T9" fmla="*/ 6639 h 21600"/>
                  <a:gd name="T10" fmla="*/ 16846 w 21600"/>
                  <a:gd name="T11" fmla="*/ 1964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0661" y="21600"/>
                    </a:moveTo>
                    <a:lnTo>
                      <a:pt x="11964" y="21600"/>
                    </a:lnTo>
                    <a:lnTo>
                      <a:pt x="12969" y="21477"/>
                    </a:lnTo>
                    <a:lnTo>
                      <a:pt x="13951" y="21379"/>
                    </a:lnTo>
                    <a:lnTo>
                      <a:pt x="14742" y="21134"/>
                    </a:lnTo>
                    <a:lnTo>
                      <a:pt x="15575" y="20765"/>
                    </a:lnTo>
                    <a:lnTo>
                      <a:pt x="16152" y="20520"/>
                    </a:lnTo>
                    <a:lnTo>
                      <a:pt x="16579" y="20225"/>
                    </a:lnTo>
                    <a:lnTo>
                      <a:pt x="16942" y="19857"/>
                    </a:lnTo>
                    <a:lnTo>
                      <a:pt x="17455" y="20520"/>
                    </a:lnTo>
                    <a:lnTo>
                      <a:pt x="17989" y="21011"/>
                    </a:lnTo>
                    <a:lnTo>
                      <a:pt x="18459" y="21379"/>
                    </a:lnTo>
                    <a:lnTo>
                      <a:pt x="19079" y="21477"/>
                    </a:lnTo>
                    <a:lnTo>
                      <a:pt x="19656" y="21477"/>
                    </a:lnTo>
                    <a:lnTo>
                      <a:pt x="20275" y="21379"/>
                    </a:lnTo>
                    <a:lnTo>
                      <a:pt x="20660" y="21011"/>
                    </a:lnTo>
                    <a:lnTo>
                      <a:pt x="21173" y="20643"/>
                    </a:lnTo>
                    <a:lnTo>
                      <a:pt x="21386" y="20225"/>
                    </a:lnTo>
                    <a:lnTo>
                      <a:pt x="21600" y="19636"/>
                    </a:lnTo>
                    <a:lnTo>
                      <a:pt x="21600" y="19145"/>
                    </a:lnTo>
                    <a:lnTo>
                      <a:pt x="21600" y="18605"/>
                    </a:lnTo>
                    <a:lnTo>
                      <a:pt x="21386" y="18115"/>
                    </a:lnTo>
                    <a:lnTo>
                      <a:pt x="21066" y="17525"/>
                    </a:lnTo>
                    <a:lnTo>
                      <a:pt x="20660" y="17108"/>
                    </a:lnTo>
                    <a:lnTo>
                      <a:pt x="20275" y="16740"/>
                    </a:lnTo>
                    <a:lnTo>
                      <a:pt x="20275" y="10628"/>
                    </a:lnTo>
                    <a:lnTo>
                      <a:pt x="20275" y="5695"/>
                    </a:lnTo>
                    <a:lnTo>
                      <a:pt x="20275" y="5105"/>
                    </a:lnTo>
                    <a:lnTo>
                      <a:pt x="20190" y="4492"/>
                    </a:lnTo>
                    <a:lnTo>
                      <a:pt x="19976" y="4075"/>
                    </a:lnTo>
                    <a:lnTo>
                      <a:pt x="19763" y="3485"/>
                    </a:lnTo>
                    <a:lnTo>
                      <a:pt x="19442" y="2995"/>
                    </a:lnTo>
                    <a:lnTo>
                      <a:pt x="19079" y="2455"/>
                    </a:lnTo>
                    <a:lnTo>
                      <a:pt x="18673" y="2086"/>
                    </a:lnTo>
                    <a:lnTo>
                      <a:pt x="18139" y="1620"/>
                    </a:lnTo>
                    <a:lnTo>
                      <a:pt x="17562" y="1325"/>
                    </a:lnTo>
                    <a:lnTo>
                      <a:pt x="16836" y="957"/>
                    </a:lnTo>
                    <a:lnTo>
                      <a:pt x="16045" y="589"/>
                    </a:lnTo>
                    <a:lnTo>
                      <a:pt x="15169" y="344"/>
                    </a:lnTo>
                    <a:lnTo>
                      <a:pt x="14272" y="245"/>
                    </a:lnTo>
                    <a:lnTo>
                      <a:pt x="13182" y="123"/>
                    </a:lnTo>
                    <a:lnTo>
                      <a:pt x="12028" y="0"/>
                    </a:lnTo>
                    <a:lnTo>
                      <a:pt x="10832" y="0"/>
                    </a:lnTo>
                    <a:lnTo>
                      <a:pt x="9572" y="0"/>
                    </a:lnTo>
                    <a:lnTo>
                      <a:pt x="8418" y="123"/>
                    </a:lnTo>
                    <a:lnTo>
                      <a:pt x="7328" y="245"/>
                    </a:lnTo>
                    <a:lnTo>
                      <a:pt x="6431" y="344"/>
                    </a:lnTo>
                    <a:lnTo>
                      <a:pt x="5555" y="589"/>
                    </a:lnTo>
                    <a:lnTo>
                      <a:pt x="4764" y="957"/>
                    </a:lnTo>
                    <a:lnTo>
                      <a:pt x="4038" y="1325"/>
                    </a:lnTo>
                    <a:lnTo>
                      <a:pt x="3461" y="1620"/>
                    </a:lnTo>
                    <a:lnTo>
                      <a:pt x="2927" y="2086"/>
                    </a:lnTo>
                    <a:lnTo>
                      <a:pt x="2521" y="2455"/>
                    </a:lnTo>
                    <a:lnTo>
                      <a:pt x="2158" y="2995"/>
                    </a:lnTo>
                    <a:lnTo>
                      <a:pt x="1837" y="3485"/>
                    </a:lnTo>
                    <a:lnTo>
                      <a:pt x="1624" y="4075"/>
                    </a:lnTo>
                    <a:lnTo>
                      <a:pt x="1410" y="4492"/>
                    </a:lnTo>
                    <a:lnTo>
                      <a:pt x="1303" y="5105"/>
                    </a:lnTo>
                    <a:lnTo>
                      <a:pt x="1303" y="5695"/>
                    </a:lnTo>
                    <a:lnTo>
                      <a:pt x="1303" y="10874"/>
                    </a:lnTo>
                    <a:lnTo>
                      <a:pt x="1303" y="16740"/>
                    </a:lnTo>
                    <a:lnTo>
                      <a:pt x="940" y="17108"/>
                    </a:lnTo>
                    <a:lnTo>
                      <a:pt x="534" y="17525"/>
                    </a:lnTo>
                    <a:lnTo>
                      <a:pt x="214" y="18115"/>
                    </a:lnTo>
                    <a:lnTo>
                      <a:pt x="0" y="18605"/>
                    </a:lnTo>
                    <a:lnTo>
                      <a:pt x="0" y="19145"/>
                    </a:lnTo>
                    <a:lnTo>
                      <a:pt x="0" y="19636"/>
                    </a:lnTo>
                    <a:lnTo>
                      <a:pt x="214" y="20225"/>
                    </a:lnTo>
                    <a:lnTo>
                      <a:pt x="427" y="20643"/>
                    </a:lnTo>
                    <a:lnTo>
                      <a:pt x="833" y="21011"/>
                    </a:lnTo>
                    <a:lnTo>
                      <a:pt x="1303" y="21379"/>
                    </a:lnTo>
                    <a:lnTo>
                      <a:pt x="1944" y="21477"/>
                    </a:lnTo>
                    <a:lnTo>
                      <a:pt x="2521" y="21477"/>
                    </a:lnTo>
                    <a:lnTo>
                      <a:pt x="3141" y="21379"/>
                    </a:lnTo>
                    <a:lnTo>
                      <a:pt x="3611" y="21011"/>
                    </a:lnTo>
                    <a:lnTo>
                      <a:pt x="4145" y="20520"/>
                    </a:lnTo>
                    <a:lnTo>
                      <a:pt x="4658" y="19857"/>
                    </a:lnTo>
                    <a:lnTo>
                      <a:pt x="4914" y="20225"/>
                    </a:lnTo>
                    <a:lnTo>
                      <a:pt x="5448" y="20520"/>
                    </a:lnTo>
                    <a:lnTo>
                      <a:pt x="6025" y="20765"/>
                    </a:lnTo>
                    <a:lnTo>
                      <a:pt x="6751" y="21134"/>
                    </a:lnTo>
                    <a:lnTo>
                      <a:pt x="7542" y="21379"/>
                    </a:lnTo>
                    <a:lnTo>
                      <a:pt x="8418" y="21477"/>
                    </a:lnTo>
                    <a:lnTo>
                      <a:pt x="9465" y="21600"/>
                    </a:lnTo>
                    <a:lnTo>
                      <a:pt x="10661" y="21600"/>
                    </a:lnTo>
                    <a:close/>
                  </a:path>
                  <a:path w="21600" h="21600" extrusionOk="0">
                    <a:moveTo>
                      <a:pt x="17049" y="19857"/>
                    </a:moveTo>
                    <a:lnTo>
                      <a:pt x="17049" y="19268"/>
                    </a:lnTo>
                    <a:lnTo>
                      <a:pt x="17049" y="18016"/>
                    </a:lnTo>
                    <a:lnTo>
                      <a:pt x="17049" y="16274"/>
                    </a:lnTo>
                    <a:lnTo>
                      <a:pt x="17049" y="14114"/>
                    </a:lnTo>
                    <a:lnTo>
                      <a:pt x="17049" y="11880"/>
                    </a:lnTo>
                    <a:lnTo>
                      <a:pt x="17049" y="9843"/>
                    </a:lnTo>
                    <a:lnTo>
                      <a:pt x="17049" y="8100"/>
                    </a:lnTo>
                    <a:lnTo>
                      <a:pt x="17049" y="7069"/>
                    </a:lnTo>
                    <a:lnTo>
                      <a:pt x="16942" y="6725"/>
                    </a:lnTo>
                    <a:lnTo>
                      <a:pt x="16836" y="6357"/>
                    </a:lnTo>
                    <a:lnTo>
                      <a:pt x="16686" y="6112"/>
                    </a:lnTo>
                    <a:lnTo>
                      <a:pt x="16472" y="5768"/>
                    </a:lnTo>
                    <a:lnTo>
                      <a:pt x="15746" y="5351"/>
                    </a:lnTo>
                    <a:lnTo>
                      <a:pt x="14849" y="4983"/>
                    </a:lnTo>
                    <a:lnTo>
                      <a:pt x="13951" y="4615"/>
                    </a:lnTo>
                    <a:lnTo>
                      <a:pt x="12862" y="4369"/>
                    </a:lnTo>
                    <a:lnTo>
                      <a:pt x="11879" y="4271"/>
                    </a:lnTo>
                    <a:lnTo>
                      <a:pt x="10832" y="4197"/>
                    </a:lnTo>
                    <a:lnTo>
                      <a:pt x="9828" y="4271"/>
                    </a:lnTo>
                    <a:lnTo>
                      <a:pt x="8845" y="4369"/>
                    </a:lnTo>
                    <a:lnTo>
                      <a:pt x="7734" y="4615"/>
                    </a:lnTo>
                    <a:lnTo>
                      <a:pt x="6751" y="4983"/>
                    </a:lnTo>
                    <a:lnTo>
                      <a:pt x="5961" y="5351"/>
                    </a:lnTo>
                    <a:lnTo>
                      <a:pt x="5234" y="5768"/>
                    </a:lnTo>
                    <a:lnTo>
                      <a:pt x="4914" y="6112"/>
                    </a:lnTo>
                    <a:lnTo>
                      <a:pt x="4764" y="6357"/>
                    </a:lnTo>
                    <a:lnTo>
                      <a:pt x="4658" y="6725"/>
                    </a:lnTo>
                    <a:lnTo>
                      <a:pt x="4658" y="7069"/>
                    </a:lnTo>
                    <a:lnTo>
                      <a:pt x="4658" y="8100"/>
                    </a:lnTo>
                    <a:lnTo>
                      <a:pt x="4658" y="9843"/>
                    </a:lnTo>
                    <a:lnTo>
                      <a:pt x="4658" y="11880"/>
                    </a:lnTo>
                    <a:lnTo>
                      <a:pt x="4658" y="14114"/>
                    </a:lnTo>
                    <a:lnTo>
                      <a:pt x="4658" y="16274"/>
                    </a:lnTo>
                    <a:lnTo>
                      <a:pt x="4658" y="18016"/>
                    </a:lnTo>
                    <a:lnTo>
                      <a:pt x="4658" y="19268"/>
                    </a:lnTo>
                    <a:lnTo>
                      <a:pt x="4658" y="19857"/>
                    </a:lnTo>
                  </a:path>
                </a:pathLst>
              </a:cu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 rot="1080000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B050"/>
                  </a:solidFill>
                  <a:latin typeface="+mn-lt"/>
                </a:endParaRPr>
              </a:p>
            </p:txBody>
          </p:sp>
        </p:grpSp>
        <p:sp>
          <p:nvSpPr>
            <p:cNvPr id="16430" name="Text Box 220"/>
            <p:cNvSpPr txBox="1">
              <a:spLocks noChangeArrowheads="1"/>
            </p:cNvSpPr>
            <p:nvPr/>
          </p:nvSpPr>
          <p:spPr bwMode="auto">
            <a:xfrm>
              <a:off x="4032" y="1296"/>
              <a:ext cx="19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b="1">
                  <a:solidFill>
                    <a:srgbClr val="00B050"/>
                  </a:solidFill>
                  <a:latin typeface="Calibri" pitchFamily="34" charset="0"/>
                </a:rPr>
                <a:t>6</a:t>
              </a:r>
            </a:p>
          </p:txBody>
        </p:sp>
        <p:sp>
          <p:nvSpPr>
            <p:cNvPr id="16431" name="Text Box 221"/>
            <p:cNvSpPr txBox="1">
              <a:spLocks noChangeArrowheads="1"/>
            </p:cNvSpPr>
            <p:nvPr/>
          </p:nvSpPr>
          <p:spPr bwMode="auto">
            <a:xfrm>
              <a:off x="3840" y="1296"/>
              <a:ext cx="19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b="1" dirty="0">
                  <a:solidFill>
                    <a:srgbClr val="00B050"/>
                  </a:solidFill>
                  <a:latin typeface="Calibri" pitchFamily="34" charset="0"/>
                </a:rPr>
                <a:t>5</a:t>
              </a:r>
            </a:p>
          </p:txBody>
        </p:sp>
        <p:sp>
          <p:nvSpPr>
            <p:cNvPr id="16432" name="Text Box 222"/>
            <p:cNvSpPr txBox="1">
              <a:spLocks noChangeArrowheads="1"/>
            </p:cNvSpPr>
            <p:nvPr/>
          </p:nvSpPr>
          <p:spPr bwMode="auto">
            <a:xfrm>
              <a:off x="3648" y="1296"/>
              <a:ext cx="19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b="1">
                  <a:solidFill>
                    <a:srgbClr val="00B050"/>
                  </a:solidFill>
                  <a:latin typeface="Calibri" pitchFamily="34" charset="0"/>
                </a:rPr>
                <a:t>4</a:t>
              </a:r>
            </a:p>
          </p:txBody>
        </p:sp>
        <p:sp>
          <p:nvSpPr>
            <p:cNvPr id="16433" name="Text Box 223"/>
            <p:cNvSpPr txBox="1">
              <a:spLocks noChangeArrowheads="1"/>
            </p:cNvSpPr>
            <p:nvPr/>
          </p:nvSpPr>
          <p:spPr bwMode="auto">
            <a:xfrm>
              <a:off x="3456" y="1296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b="1">
                  <a:solidFill>
                    <a:srgbClr val="00B050"/>
                  </a:solidFill>
                  <a:latin typeface="Calibri" pitchFamily="34" charset="0"/>
                </a:rPr>
                <a:t>3</a:t>
              </a:r>
            </a:p>
          </p:txBody>
        </p:sp>
        <p:sp>
          <p:nvSpPr>
            <p:cNvPr id="16434" name="Text Box 224"/>
            <p:cNvSpPr txBox="1">
              <a:spLocks noChangeArrowheads="1"/>
            </p:cNvSpPr>
            <p:nvPr/>
          </p:nvSpPr>
          <p:spPr bwMode="auto">
            <a:xfrm>
              <a:off x="3264" y="1296"/>
              <a:ext cx="19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b="1">
                  <a:solidFill>
                    <a:srgbClr val="00B050"/>
                  </a:solidFill>
                  <a:latin typeface="Calibri" pitchFamily="34" charset="0"/>
                </a:rPr>
                <a:t>2</a:t>
              </a:r>
            </a:p>
          </p:txBody>
        </p:sp>
        <p:sp>
          <p:nvSpPr>
            <p:cNvPr id="16435" name="Text Box 225"/>
            <p:cNvSpPr txBox="1">
              <a:spLocks noChangeArrowheads="1"/>
            </p:cNvSpPr>
            <p:nvPr/>
          </p:nvSpPr>
          <p:spPr bwMode="auto">
            <a:xfrm>
              <a:off x="3053" y="1296"/>
              <a:ext cx="19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b="1" dirty="0">
                  <a:solidFill>
                    <a:srgbClr val="00B05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16436" name="Text Box 226"/>
            <p:cNvSpPr txBox="1">
              <a:spLocks noChangeArrowheads="1"/>
            </p:cNvSpPr>
            <p:nvPr/>
          </p:nvSpPr>
          <p:spPr bwMode="auto">
            <a:xfrm>
              <a:off x="4176" y="1296"/>
              <a:ext cx="19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b="1">
                  <a:solidFill>
                    <a:srgbClr val="00B050"/>
                  </a:solidFill>
                  <a:latin typeface="Calibri" pitchFamily="34" charset="0"/>
                </a:rPr>
                <a:t>7</a:t>
              </a:r>
            </a:p>
          </p:txBody>
        </p:sp>
        <p:sp>
          <p:nvSpPr>
            <p:cNvPr id="16437" name="Text Box 227"/>
            <p:cNvSpPr txBox="1">
              <a:spLocks noChangeArrowheads="1"/>
            </p:cNvSpPr>
            <p:nvPr/>
          </p:nvSpPr>
          <p:spPr bwMode="auto">
            <a:xfrm>
              <a:off x="4368" y="1296"/>
              <a:ext cx="19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b="1">
                  <a:solidFill>
                    <a:srgbClr val="00B050"/>
                  </a:solidFill>
                  <a:latin typeface="Calibri" pitchFamily="34" charset="0"/>
                </a:rPr>
                <a:t>8</a:t>
              </a:r>
            </a:p>
          </p:txBody>
        </p:sp>
        <p:sp>
          <p:nvSpPr>
            <p:cNvPr id="16438" name="Text Box 228"/>
            <p:cNvSpPr txBox="1">
              <a:spLocks noChangeArrowheads="1"/>
            </p:cNvSpPr>
            <p:nvPr/>
          </p:nvSpPr>
          <p:spPr bwMode="auto">
            <a:xfrm>
              <a:off x="4560" y="1296"/>
              <a:ext cx="19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b="1">
                  <a:solidFill>
                    <a:srgbClr val="00B050"/>
                  </a:solidFill>
                  <a:latin typeface="Calibri" pitchFamily="34" charset="0"/>
                </a:rPr>
                <a:t>9</a:t>
              </a:r>
            </a:p>
          </p:txBody>
        </p:sp>
        <p:sp>
          <p:nvSpPr>
            <p:cNvPr id="16439" name="Text Box 229"/>
            <p:cNvSpPr txBox="1">
              <a:spLocks noChangeArrowheads="1"/>
            </p:cNvSpPr>
            <p:nvPr/>
          </p:nvSpPr>
          <p:spPr bwMode="auto">
            <a:xfrm>
              <a:off x="4704" y="1296"/>
              <a:ext cx="26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b="1">
                  <a:solidFill>
                    <a:srgbClr val="00B050"/>
                  </a:solidFill>
                  <a:latin typeface="Calibri" pitchFamily="34" charset="0"/>
                </a:rPr>
                <a:t>10</a:t>
              </a:r>
            </a:p>
          </p:txBody>
        </p:sp>
        <p:sp>
          <p:nvSpPr>
            <p:cNvPr id="16440" name="Text Box 230"/>
            <p:cNvSpPr txBox="1">
              <a:spLocks noChangeArrowheads="1"/>
            </p:cNvSpPr>
            <p:nvPr/>
          </p:nvSpPr>
          <p:spPr bwMode="auto">
            <a:xfrm>
              <a:off x="4896" y="1344"/>
              <a:ext cx="26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b="1">
                  <a:solidFill>
                    <a:srgbClr val="00B050"/>
                  </a:solidFill>
                  <a:latin typeface="Calibri" pitchFamily="34" charset="0"/>
                </a:rPr>
                <a:t>11</a:t>
              </a:r>
            </a:p>
          </p:txBody>
        </p:sp>
        <p:sp>
          <p:nvSpPr>
            <p:cNvPr id="16441" name="Text Box 231"/>
            <p:cNvSpPr txBox="1">
              <a:spLocks noChangeArrowheads="1"/>
            </p:cNvSpPr>
            <p:nvPr/>
          </p:nvSpPr>
          <p:spPr bwMode="auto">
            <a:xfrm>
              <a:off x="5088" y="1296"/>
              <a:ext cx="26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b="1">
                  <a:solidFill>
                    <a:srgbClr val="00B050"/>
                  </a:solidFill>
                  <a:latin typeface="Calibri" pitchFamily="34" charset="0"/>
                </a:rPr>
                <a:t>12</a:t>
              </a:r>
            </a:p>
          </p:txBody>
        </p:sp>
      </p:grpSp>
      <p:grpSp>
        <p:nvGrpSpPr>
          <p:cNvPr id="10" name="Group 232"/>
          <p:cNvGrpSpPr>
            <a:grpSpLocks/>
          </p:cNvGrpSpPr>
          <p:nvPr/>
        </p:nvGrpSpPr>
        <p:grpSpPr bwMode="auto">
          <a:xfrm>
            <a:off x="4873625" y="4077072"/>
            <a:ext cx="3622675" cy="457200"/>
            <a:chOff x="3070" y="1296"/>
            <a:chExt cx="2282" cy="288"/>
          </a:xfrm>
        </p:grpSpPr>
        <p:grpSp>
          <p:nvGrpSpPr>
            <p:cNvPr id="11" name="Group 233"/>
            <p:cNvGrpSpPr>
              <a:grpSpLocks/>
            </p:cNvGrpSpPr>
            <p:nvPr/>
          </p:nvGrpSpPr>
          <p:grpSpPr bwMode="auto">
            <a:xfrm rot="10800000">
              <a:off x="3072" y="1296"/>
              <a:ext cx="2256" cy="288"/>
              <a:chOff x="768" y="480"/>
              <a:chExt cx="4032" cy="288"/>
            </a:xfrm>
          </p:grpSpPr>
          <p:sp>
            <p:nvSpPr>
              <p:cNvPr id="6378" name="chair3"/>
              <p:cNvSpPr>
                <a:spLocks noEditPoints="1" noChangeArrowheads="1"/>
              </p:cNvSpPr>
              <p:nvPr/>
            </p:nvSpPr>
            <p:spPr bwMode="auto">
              <a:xfrm>
                <a:off x="768" y="480"/>
                <a:ext cx="336" cy="282"/>
              </a:xfrm>
              <a:custGeom>
                <a:avLst/>
                <a:gdLst>
                  <a:gd name="T0" fmla="*/ 10800 w 21600"/>
                  <a:gd name="T1" fmla="*/ 0 h 21600"/>
                  <a:gd name="T2" fmla="*/ 20275 w 21600"/>
                  <a:gd name="T3" fmla="*/ 10800 h 21600"/>
                  <a:gd name="T4" fmla="*/ 10800 w 21600"/>
                  <a:gd name="T5" fmla="*/ 21600 h 21600"/>
                  <a:gd name="T6" fmla="*/ 1303 w 21600"/>
                  <a:gd name="T7" fmla="*/ 10800 h 21600"/>
                  <a:gd name="T8" fmla="*/ 4828 w 21600"/>
                  <a:gd name="T9" fmla="*/ 6639 h 21600"/>
                  <a:gd name="T10" fmla="*/ 16846 w 21600"/>
                  <a:gd name="T11" fmla="*/ 1964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0661" y="21600"/>
                    </a:moveTo>
                    <a:lnTo>
                      <a:pt x="11964" y="21600"/>
                    </a:lnTo>
                    <a:lnTo>
                      <a:pt x="12969" y="21477"/>
                    </a:lnTo>
                    <a:lnTo>
                      <a:pt x="13951" y="21379"/>
                    </a:lnTo>
                    <a:lnTo>
                      <a:pt x="14742" y="21134"/>
                    </a:lnTo>
                    <a:lnTo>
                      <a:pt x="15575" y="20765"/>
                    </a:lnTo>
                    <a:lnTo>
                      <a:pt x="16152" y="20520"/>
                    </a:lnTo>
                    <a:lnTo>
                      <a:pt x="16579" y="20225"/>
                    </a:lnTo>
                    <a:lnTo>
                      <a:pt x="16942" y="19857"/>
                    </a:lnTo>
                    <a:lnTo>
                      <a:pt x="17455" y="20520"/>
                    </a:lnTo>
                    <a:lnTo>
                      <a:pt x="17989" y="21011"/>
                    </a:lnTo>
                    <a:lnTo>
                      <a:pt x="18459" y="21379"/>
                    </a:lnTo>
                    <a:lnTo>
                      <a:pt x="19079" y="21477"/>
                    </a:lnTo>
                    <a:lnTo>
                      <a:pt x="19656" y="21477"/>
                    </a:lnTo>
                    <a:lnTo>
                      <a:pt x="20275" y="21379"/>
                    </a:lnTo>
                    <a:lnTo>
                      <a:pt x="20660" y="21011"/>
                    </a:lnTo>
                    <a:lnTo>
                      <a:pt x="21173" y="20643"/>
                    </a:lnTo>
                    <a:lnTo>
                      <a:pt x="21386" y="20225"/>
                    </a:lnTo>
                    <a:lnTo>
                      <a:pt x="21600" y="19636"/>
                    </a:lnTo>
                    <a:lnTo>
                      <a:pt x="21600" y="19145"/>
                    </a:lnTo>
                    <a:lnTo>
                      <a:pt x="21600" y="18605"/>
                    </a:lnTo>
                    <a:lnTo>
                      <a:pt x="21386" y="18115"/>
                    </a:lnTo>
                    <a:lnTo>
                      <a:pt x="21066" y="17525"/>
                    </a:lnTo>
                    <a:lnTo>
                      <a:pt x="20660" y="17108"/>
                    </a:lnTo>
                    <a:lnTo>
                      <a:pt x="20275" y="16740"/>
                    </a:lnTo>
                    <a:lnTo>
                      <a:pt x="20275" y="10628"/>
                    </a:lnTo>
                    <a:lnTo>
                      <a:pt x="20275" y="5695"/>
                    </a:lnTo>
                    <a:lnTo>
                      <a:pt x="20275" y="5105"/>
                    </a:lnTo>
                    <a:lnTo>
                      <a:pt x="20190" y="4492"/>
                    </a:lnTo>
                    <a:lnTo>
                      <a:pt x="19976" y="4075"/>
                    </a:lnTo>
                    <a:lnTo>
                      <a:pt x="19763" y="3485"/>
                    </a:lnTo>
                    <a:lnTo>
                      <a:pt x="19442" y="2995"/>
                    </a:lnTo>
                    <a:lnTo>
                      <a:pt x="19079" y="2455"/>
                    </a:lnTo>
                    <a:lnTo>
                      <a:pt x="18673" y="2086"/>
                    </a:lnTo>
                    <a:lnTo>
                      <a:pt x="18139" y="1620"/>
                    </a:lnTo>
                    <a:lnTo>
                      <a:pt x="17562" y="1325"/>
                    </a:lnTo>
                    <a:lnTo>
                      <a:pt x="16836" y="957"/>
                    </a:lnTo>
                    <a:lnTo>
                      <a:pt x="16045" y="589"/>
                    </a:lnTo>
                    <a:lnTo>
                      <a:pt x="15169" y="344"/>
                    </a:lnTo>
                    <a:lnTo>
                      <a:pt x="14272" y="245"/>
                    </a:lnTo>
                    <a:lnTo>
                      <a:pt x="13182" y="123"/>
                    </a:lnTo>
                    <a:lnTo>
                      <a:pt x="12028" y="0"/>
                    </a:lnTo>
                    <a:lnTo>
                      <a:pt x="10832" y="0"/>
                    </a:lnTo>
                    <a:lnTo>
                      <a:pt x="9572" y="0"/>
                    </a:lnTo>
                    <a:lnTo>
                      <a:pt x="8418" y="123"/>
                    </a:lnTo>
                    <a:lnTo>
                      <a:pt x="7328" y="245"/>
                    </a:lnTo>
                    <a:lnTo>
                      <a:pt x="6431" y="344"/>
                    </a:lnTo>
                    <a:lnTo>
                      <a:pt x="5555" y="589"/>
                    </a:lnTo>
                    <a:lnTo>
                      <a:pt x="4764" y="957"/>
                    </a:lnTo>
                    <a:lnTo>
                      <a:pt x="4038" y="1325"/>
                    </a:lnTo>
                    <a:lnTo>
                      <a:pt x="3461" y="1620"/>
                    </a:lnTo>
                    <a:lnTo>
                      <a:pt x="2927" y="2086"/>
                    </a:lnTo>
                    <a:lnTo>
                      <a:pt x="2521" y="2455"/>
                    </a:lnTo>
                    <a:lnTo>
                      <a:pt x="2158" y="2995"/>
                    </a:lnTo>
                    <a:lnTo>
                      <a:pt x="1837" y="3485"/>
                    </a:lnTo>
                    <a:lnTo>
                      <a:pt x="1624" y="4075"/>
                    </a:lnTo>
                    <a:lnTo>
                      <a:pt x="1410" y="4492"/>
                    </a:lnTo>
                    <a:lnTo>
                      <a:pt x="1303" y="5105"/>
                    </a:lnTo>
                    <a:lnTo>
                      <a:pt x="1303" y="5695"/>
                    </a:lnTo>
                    <a:lnTo>
                      <a:pt x="1303" y="10874"/>
                    </a:lnTo>
                    <a:lnTo>
                      <a:pt x="1303" y="16740"/>
                    </a:lnTo>
                    <a:lnTo>
                      <a:pt x="940" y="17108"/>
                    </a:lnTo>
                    <a:lnTo>
                      <a:pt x="534" y="17525"/>
                    </a:lnTo>
                    <a:lnTo>
                      <a:pt x="214" y="18115"/>
                    </a:lnTo>
                    <a:lnTo>
                      <a:pt x="0" y="18605"/>
                    </a:lnTo>
                    <a:lnTo>
                      <a:pt x="0" y="19145"/>
                    </a:lnTo>
                    <a:lnTo>
                      <a:pt x="0" y="19636"/>
                    </a:lnTo>
                    <a:lnTo>
                      <a:pt x="214" y="20225"/>
                    </a:lnTo>
                    <a:lnTo>
                      <a:pt x="427" y="20643"/>
                    </a:lnTo>
                    <a:lnTo>
                      <a:pt x="833" y="21011"/>
                    </a:lnTo>
                    <a:lnTo>
                      <a:pt x="1303" y="21379"/>
                    </a:lnTo>
                    <a:lnTo>
                      <a:pt x="1944" y="21477"/>
                    </a:lnTo>
                    <a:lnTo>
                      <a:pt x="2521" y="21477"/>
                    </a:lnTo>
                    <a:lnTo>
                      <a:pt x="3141" y="21379"/>
                    </a:lnTo>
                    <a:lnTo>
                      <a:pt x="3611" y="21011"/>
                    </a:lnTo>
                    <a:lnTo>
                      <a:pt x="4145" y="20520"/>
                    </a:lnTo>
                    <a:lnTo>
                      <a:pt x="4658" y="19857"/>
                    </a:lnTo>
                    <a:lnTo>
                      <a:pt x="4914" y="20225"/>
                    </a:lnTo>
                    <a:lnTo>
                      <a:pt x="5448" y="20520"/>
                    </a:lnTo>
                    <a:lnTo>
                      <a:pt x="6025" y="20765"/>
                    </a:lnTo>
                    <a:lnTo>
                      <a:pt x="6751" y="21134"/>
                    </a:lnTo>
                    <a:lnTo>
                      <a:pt x="7542" y="21379"/>
                    </a:lnTo>
                    <a:lnTo>
                      <a:pt x="8418" y="21477"/>
                    </a:lnTo>
                    <a:lnTo>
                      <a:pt x="9465" y="21600"/>
                    </a:lnTo>
                    <a:lnTo>
                      <a:pt x="10661" y="21600"/>
                    </a:lnTo>
                    <a:close/>
                  </a:path>
                  <a:path w="21600" h="21600" extrusionOk="0">
                    <a:moveTo>
                      <a:pt x="17049" y="19857"/>
                    </a:moveTo>
                    <a:lnTo>
                      <a:pt x="17049" y="19268"/>
                    </a:lnTo>
                    <a:lnTo>
                      <a:pt x="17049" y="18016"/>
                    </a:lnTo>
                    <a:lnTo>
                      <a:pt x="17049" y="16274"/>
                    </a:lnTo>
                    <a:lnTo>
                      <a:pt x="17049" y="14114"/>
                    </a:lnTo>
                    <a:lnTo>
                      <a:pt x="17049" y="11880"/>
                    </a:lnTo>
                    <a:lnTo>
                      <a:pt x="17049" y="9843"/>
                    </a:lnTo>
                    <a:lnTo>
                      <a:pt x="17049" y="8100"/>
                    </a:lnTo>
                    <a:lnTo>
                      <a:pt x="17049" y="7069"/>
                    </a:lnTo>
                    <a:lnTo>
                      <a:pt x="16942" y="6725"/>
                    </a:lnTo>
                    <a:lnTo>
                      <a:pt x="16836" y="6357"/>
                    </a:lnTo>
                    <a:lnTo>
                      <a:pt x="16686" y="6112"/>
                    </a:lnTo>
                    <a:lnTo>
                      <a:pt x="16472" y="5768"/>
                    </a:lnTo>
                    <a:lnTo>
                      <a:pt x="15746" y="5351"/>
                    </a:lnTo>
                    <a:lnTo>
                      <a:pt x="14849" y="4983"/>
                    </a:lnTo>
                    <a:lnTo>
                      <a:pt x="13951" y="4615"/>
                    </a:lnTo>
                    <a:lnTo>
                      <a:pt x="12862" y="4369"/>
                    </a:lnTo>
                    <a:lnTo>
                      <a:pt x="11879" y="4271"/>
                    </a:lnTo>
                    <a:lnTo>
                      <a:pt x="10832" y="4197"/>
                    </a:lnTo>
                    <a:lnTo>
                      <a:pt x="9828" y="4271"/>
                    </a:lnTo>
                    <a:lnTo>
                      <a:pt x="8845" y="4369"/>
                    </a:lnTo>
                    <a:lnTo>
                      <a:pt x="7734" y="4615"/>
                    </a:lnTo>
                    <a:lnTo>
                      <a:pt x="6751" y="4983"/>
                    </a:lnTo>
                    <a:lnTo>
                      <a:pt x="5961" y="5351"/>
                    </a:lnTo>
                    <a:lnTo>
                      <a:pt x="5234" y="5768"/>
                    </a:lnTo>
                    <a:lnTo>
                      <a:pt x="4914" y="6112"/>
                    </a:lnTo>
                    <a:lnTo>
                      <a:pt x="4764" y="6357"/>
                    </a:lnTo>
                    <a:lnTo>
                      <a:pt x="4658" y="6725"/>
                    </a:lnTo>
                    <a:lnTo>
                      <a:pt x="4658" y="7069"/>
                    </a:lnTo>
                    <a:lnTo>
                      <a:pt x="4658" y="8100"/>
                    </a:lnTo>
                    <a:lnTo>
                      <a:pt x="4658" y="9843"/>
                    </a:lnTo>
                    <a:lnTo>
                      <a:pt x="4658" y="11880"/>
                    </a:lnTo>
                    <a:lnTo>
                      <a:pt x="4658" y="14114"/>
                    </a:lnTo>
                    <a:lnTo>
                      <a:pt x="4658" y="16274"/>
                    </a:lnTo>
                    <a:lnTo>
                      <a:pt x="4658" y="18016"/>
                    </a:lnTo>
                    <a:lnTo>
                      <a:pt x="4658" y="19268"/>
                    </a:lnTo>
                    <a:lnTo>
                      <a:pt x="4658" y="19857"/>
                    </a:lnTo>
                  </a:path>
                </a:pathLst>
              </a:cu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B050"/>
                  </a:solidFill>
                  <a:latin typeface="+mn-lt"/>
                </a:endParaRPr>
              </a:p>
            </p:txBody>
          </p:sp>
          <p:sp>
            <p:nvSpPr>
              <p:cNvPr id="6379" name="chair3"/>
              <p:cNvSpPr>
                <a:spLocks noEditPoints="1" noChangeArrowheads="1"/>
              </p:cNvSpPr>
              <p:nvPr/>
            </p:nvSpPr>
            <p:spPr bwMode="auto">
              <a:xfrm>
                <a:off x="1104" y="486"/>
                <a:ext cx="336" cy="282"/>
              </a:xfrm>
              <a:custGeom>
                <a:avLst/>
                <a:gdLst>
                  <a:gd name="T0" fmla="*/ 10800 w 21600"/>
                  <a:gd name="T1" fmla="*/ 0 h 21600"/>
                  <a:gd name="T2" fmla="*/ 20275 w 21600"/>
                  <a:gd name="T3" fmla="*/ 10800 h 21600"/>
                  <a:gd name="T4" fmla="*/ 10800 w 21600"/>
                  <a:gd name="T5" fmla="*/ 21600 h 21600"/>
                  <a:gd name="T6" fmla="*/ 1303 w 21600"/>
                  <a:gd name="T7" fmla="*/ 10800 h 21600"/>
                  <a:gd name="T8" fmla="*/ 4828 w 21600"/>
                  <a:gd name="T9" fmla="*/ 6639 h 21600"/>
                  <a:gd name="T10" fmla="*/ 16846 w 21600"/>
                  <a:gd name="T11" fmla="*/ 1964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0661" y="21600"/>
                    </a:moveTo>
                    <a:lnTo>
                      <a:pt x="11964" y="21600"/>
                    </a:lnTo>
                    <a:lnTo>
                      <a:pt x="12969" y="21477"/>
                    </a:lnTo>
                    <a:lnTo>
                      <a:pt x="13951" y="21379"/>
                    </a:lnTo>
                    <a:lnTo>
                      <a:pt x="14742" y="21134"/>
                    </a:lnTo>
                    <a:lnTo>
                      <a:pt x="15575" y="20765"/>
                    </a:lnTo>
                    <a:lnTo>
                      <a:pt x="16152" y="20520"/>
                    </a:lnTo>
                    <a:lnTo>
                      <a:pt x="16579" y="20225"/>
                    </a:lnTo>
                    <a:lnTo>
                      <a:pt x="16942" y="19857"/>
                    </a:lnTo>
                    <a:lnTo>
                      <a:pt x="17455" y="20520"/>
                    </a:lnTo>
                    <a:lnTo>
                      <a:pt x="17989" y="21011"/>
                    </a:lnTo>
                    <a:lnTo>
                      <a:pt x="18459" y="21379"/>
                    </a:lnTo>
                    <a:lnTo>
                      <a:pt x="19079" y="21477"/>
                    </a:lnTo>
                    <a:lnTo>
                      <a:pt x="19656" y="21477"/>
                    </a:lnTo>
                    <a:lnTo>
                      <a:pt x="20275" y="21379"/>
                    </a:lnTo>
                    <a:lnTo>
                      <a:pt x="20660" y="21011"/>
                    </a:lnTo>
                    <a:lnTo>
                      <a:pt x="21173" y="20643"/>
                    </a:lnTo>
                    <a:lnTo>
                      <a:pt x="21386" y="20225"/>
                    </a:lnTo>
                    <a:lnTo>
                      <a:pt x="21600" y="19636"/>
                    </a:lnTo>
                    <a:lnTo>
                      <a:pt x="21600" y="19145"/>
                    </a:lnTo>
                    <a:lnTo>
                      <a:pt x="21600" y="18605"/>
                    </a:lnTo>
                    <a:lnTo>
                      <a:pt x="21386" y="18115"/>
                    </a:lnTo>
                    <a:lnTo>
                      <a:pt x="21066" y="17525"/>
                    </a:lnTo>
                    <a:lnTo>
                      <a:pt x="20660" y="17108"/>
                    </a:lnTo>
                    <a:lnTo>
                      <a:pt x="20275" y="16740"/>
                    </a:lnTo>
                    <a:lnTo>
                      <a:pt x="20275" y="10628"/>
                    </a:lnTo>
                    <a:lnTo>
                      <a:pt x="20275" y="5695"/>
                    </a:lnTo>
                    <a:lnTo>
                      <a:pt x="20275" y="5105"/>
                    </a:lnTo>
                    <a:lnTo>
                      <a:pt x="20190" y="4492"/>
                    </a:lnTo>
                    <a:lnTo>
                      <a:pt x="19976" y="4075"/>
                    </a:lnTo>
                    <a:lnTo>
                      <a:pt x="19763" y="3485"/>
                    </a:lnTo>
                    <a:lnTo>
                      <a:pt x="19442" y="2995"/>
                    </a:lnTo>
                    <a:lnTo>
                      <a:pt x="19079" y="2455"/>
                    </a:lnTo>
                    <a:lnTo>
                      <a:pt x="18673" y="2086"/>
                    </a:lnTo>
                    <a:lnTo>
                      <a:pt x="18139" y="1620"/>
                    </a:lnTo>
                    <a:lnTo>
                      <a:pt x="17562" y="1325"/>
                    </a:lnTo>
                    <a:lnTo>
                      <a:pt x="16836" y="957"/>
                    </a:lnTo>
                    <a:lnTo>
                      <a:pt x="16045" y="589"/>
                    </a:lnTo>
                    <a:lnTo>
                      <a:pt x="15169" y="344"/>
                    </a:lnTo>
                    <a:lnTo>
                      <a:pt x="14272" y="245"/>
                    </a:lnTo>
                    <a:lnTo>
                      <a:pt x="13182" y="123"/>
                    </a:lnTo>
                    <a:lnTo>
                      <a:pt x="12028" y="0"/>
                    </a:lnTo>
                    <a:lnTo>
                      <a:pt x="10832" y="0"/>
                    </a:lnTo>
                    <a:lnTo>
                      <a:pt x="9572" y="0"/>
                    </a:lnTo>
                    <a:lnTo>
                      <a:pt x="8418" y="123"/>
                    </a:lnTo>
                    <a:lnTo>
                      <a:pt x="7328" y="245"/>
                    </a:lnTo>
                    <a:lnTo>
                      <a:pt x="6431" y="344"/>
                    </a:lnTo>
                    <a:lnTo>
                      <a:pt x="5555" y="589"/>
                    </a:lnTo>
                    <a:lnTo>
                      <a:pt x="4764" y="957"/>
                    </a:lnTo>
                    <a:lnTo>
                      <a:pt x="4038" y="1325"/>
                    </a:lnTo>
                    <a:lnTo>
                      <a:pt x="3461" y="1620"/>
                    </a:lnTo>
                    <a:lnTo>
                      <a:pt x="2927" y="2086"/>
                    </a:lnTo>
                    <a:lnTo>
                      <a:pt x="2521" y="2455"/>
                    </a:lnTo>
                    <a:lnTo>
                      <a:pt x="2158" y="2995"/>
                    </a:lnTo>
                    <a:lnTo>
                      <a:pt x="1837" y="3485"/>
                    </a:lnTo>
                    <a:lnTo>
                      <a:pt x="1624" y="4075"/>
                    </a:lnTo>
                    <a:lnTo>
                      <a:pt x="1410" y="4492"/>
                    </a:lnTo>
                    <a:lnTo>
                      <a:pt x="1303" y="5105"/>
                    </a:lnTo>
                    <a:lnTo>
                      <a:pt x="1303" y="5695"/>
                    </a:lnTo>
                    <a:lnTo>
                      <a:pt x="1303" y="10874"/>
                    </a:lnTo>
                    <a:lnTo>
                      <a:pt x="1303" y="16740"/>
                    </a:lnTo>
                    <a:lnTo>
                      <a:pt x="940" y="17108"/>
                    </a:lnTo>
                    <a:lnTo>
                      <a:pt x="534" y="17525"/>
                    </a:lnTo>
                    <a:lnTo>
                      <a:pt x="214" y="18115"/>
                    </a:lnTo>
                    <a:lnTo>
                      <a:pt x="0" y="18605"/>
                    </a:lnTo>
                    <a:lnTo>
                      <a:pt x="0" y="19145"/>
                    </a:lnTo>
                    <a:lnTo>
                      <a:pt x="0" y="19636"/>
                    </a:lnTo>
                    <a:lnTo>
                      <a:pt x="214" y="20225"/>
                    </a:lnTo>
                    <a:lnTo>
                      <a:pt x="427" y="20643"/>
                    </a:lnTo>
                    <a:lnTo>
                      <a:pt x="833" y="21011"/>
                    </a:lnTo>
                    <a:lnTo>
                      <a:pt x="1303" y="21379"/>
                    </a:lnTo>
                    <a:lnTo>
                      <a:pt x="1944" y="21477"/>
                    </a:lnTo>
                    <a:lnTo>
                      <a:pt x="2521" y="21477"/>
                    </a:lnTo>
                    <a:lnTo>
                      <a:pt x="3141" y="21379"/>
                    </a:lnTo>
                    <a:lnTo>
                      <a:pt x="3611" y="21011"/>
                    </a:lnTo>
                    <a:lnTo>
                      <a:pt x="4145" y="20520"/>
                    </a:lnTo>
                    <a:lnTo>
                      <a:pt x="4658" y="19857"/>
                    </a:lnTo>
                    <a:lnTo>
                      <a:pt x="4914" y="20225"/>
                    </a:lnTo>
                    <a:lnTo>
                      <a:pt x="5448" y="20520"/>
                    </a:lnTo>
                    <a:lnTo>
                      <a:pt x="6025" y="20765"/>
                    </a:lnTo>
                    <a:lnTo>
                      <a:pt x="6751" y="21134"/>
                    </a:lnTo>
                    <a:lnTo>
                      <a:pt x="7542" y="21379"/>
                    </a:lnTo>
                    <a:lnTo>
                      <a:pt x="8418" y="21477"/>
                    </a:lnTo>
                    <a:lnTo>
                      <a:pt x="9465" y="21600"/>
                    </a:lnTo>
                    <a:lnTo>
                      <a:pt x="10661" y="21600"/>
                    </a:lnTo>
                    <a:close/>
                  </a:path>
                  <a:path w="21600" h="21600" extrusionOk="0">
                    <a:moveTo>
                      <a:pt x="17049" y="19857"/>
                    </a:moveTo>
                    <a:lnTo>
                      <a:pt x="17049" y="19268"/>
                    </a:lnTo>
                    <a:lnTo>
                      <a:pt x="17049" y="18016"/>
                    </a:lnTo>
                    <a:lnTo>
                      <a:pt x="17049" y="16274"/>
                    </a:lnTo>
                    <a:lnTo>
                      <a:pt x="17049" y="14114"/>
                    </a:lnTo>
                    <a:lnTo>
                      <a:pt x="17049" y="11880"/>
                    </a:lnTo>
                    <a:lnTo>
                      <a:pt x="17049" y="9843"/>
                    </a:lnTo>
                    <a:lnTo>
                      <a:pt x="17049" y="8100"/>
                    </a:lnTo>
                    <a:lnTo>
                      <a:pt x="17049" y="7069"/>
                    </a:lnTo>
                    <a:lnTo>
                      <a:pt x="16942" y="6725"/>
                    </a:lnTo>
                    <a:lnTo>
                      <a:pt x="16836" y="6357"/>
                    </a:lnTo>
                    <a:lnTo>
                      <a:pt x="16686" y="6112"/>
                    </a:lnTo>
                    <a:lnTo>
                      <a:pt x="16472" y="5768"/>
                    </a:lnTo>
                    <a:lnTo>
                      <a:pt x="15746" y="5351"/>
                    </a:lnTo>
                    <a:lnTo>
                      <a:pt x="14849" y="4983"/>
                    </a:lnTo>
                    <a:lnTo>
                      <a:pt x="13951" y="4615"/>
                    </a:lnTo>
                    <a:lnTo>
                      <a:pt x="12862" y="4369"/>
                    </a:lnTo>
                    <a:lnTo>
                      <a:pt x="11879" y="4271"/>
                    </a:lnTo>
                    <a:lnTo>
                      <a:pt x="10832" y="4197"/>
                    </a:lnTo>
                    <a:lnTo>
                      <a:pt x="9828" y="4271"/>
                    </a:lnTo>
                    <a:lnTo>
                      <a:pt x="8845" y="4369"/>
                    </a:lnTo>
                    <a:lnTo>
                      <a:pt x="7734" y="4615"/>
                    </a:lnTo>
                    <a:lnTo>
                      <a:pt x="6751" y="4983"/>
                    </a:lnTo>
                    <a:lnTo>
                      <a:pt x="5961" y="5351"/>
                    </a:lnTo>
                    <a:lnTo>
                      <a:pt x="5234" y="5768"/>
                    </a:lnTo>
                    <a:lnTo>
                      <a:pt x="4914" y="6112"/>
                    </a:lnTo>
                    <a:lnTo>
                      <a:pt x="4764" y="6357"/>
                    </a:lnTo>
                    <a:lnTo>
                      <a:pt x="4658" y="6725"/>
                    </a:lnTo>
                    <a:lnTo>
                      <a:pt x="4658" y="7069"/>
                    </a:lnTo>
                    <a:lnTo>
                      <a:pt x="4658" y="8100"/>
                    </a:lnTo>
                    <a:lnTo>
                      <a:pt x="4658" y="9843"/>
                    </a:lnTo>
                    <a:lnTo>
                      <a:pt x="4658" y="11880"/>
                    </a:lnTo>
                    <a:lnTo>
                      <a:pt x="4658" y="14114"/>
                    </a:lnTo>
                    <a:lnTo>
                      <a:pt x="4658" y="16274"/>
                    </a:lnTo>
                    <a:lnTo>
                      <a:pt x="4658" y="18016"/>
                    </a:lnTo>
                    <a:lnTo>
                      <a:pt x="4658" y="19268"/>
                    </a:lnTo>
                    <a:lnTo>
                      <a:pt x="4658" y="19857"/>
                    </a:lnTo>
                  </a:path>
                </a:pathLst>
              </a:cu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B050"/>
                  </a:solidFill>
                  <a:latin typeface="+mn-lt"/>
                </a:endParaRPr>
              </a:p>
            </p:txBody>
          </p:sp>
          <p:sp>
            <p:nvSpPr>
              <p:cNvPr id="6380" name="chair3"/>
              <p:cNvSpPr>
                <a:spLocks noEditPoints="1" noChangeArrowheads="1"/>
              </p:cNvSpPr>
              <p:nvPr/>
            </p:nvSpPr>
            <p:spPr bwMode="auto">
              <a:xfrm>
                <a:off x="1440" y="486"/>
                <a:ext cx="336" cy="282"/>
              </a:xfrm>
              <a:custGeom>
                <a:avLst/>
                <a:gdLst>
                  <a:gd name="T0" fmla="*/ 10800 w 21600"/>
                  <a:gd name="T1" fmla="*/ 0 h 21600"/>
                  <a:gd name="T2" fmla="*/ 20275 w 21600"/>
                  <a:gd name="T3" fmla="*/ 10800 h 21600"/>
                  <a:gd name="T4" fmla="*/ 10800 w 21600"/>
                  <a:gd name="T5" fmla="*/ 21600 h 21600"/>
                  <a:gd name="T6" fmla="*/ 1303 w 21600"/>
                  <a:gd name="T7" fmla="*/ 10800 h 21600"/>
                  <a:gd name="T8" fmla="*/ 4828 w 21600"/>
                  <a:gd name="T9" fmla="*/ 6639 h 21600"/>
                  <a:gd name="T10" fmla="*/ 16846 w 21600"/>
                  <a:gd name="T11" fmla="*/ 1964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0661" y="21600"/>
                    </a:moveTo>
                    <a:lnTo>
                      <a:pt x="11964" y="21600"/>
                    </a:lnTo>
                    <a:lnTo>
                      <a:pt x="12969" y="21477"/>
                    </a:lnTo>
                    <a:lnTo>
                      <a:pt x="13951" y="21379"/>
                    </a:lnTo>
                    <a:lnTo>
                      <a:pt x="14742" y="21134"/>
                    </a:lnTo>
                    <a:lnTo>
                      <a:pt x="15575" y="20765"/>
                    </a:lnTo>
                    <a:lnTo>
                      <a:pt x="16152" y="20520"/>
                    </a:lnTo>
                    <a:lnTo>
                      <a:pt x="16579" y="20225"/>
                    </a:lnTo>
                    <a:lnTo>
                      <a:pt x="16942" y="19857"/>
                    </a:lnTo>
                    <a:lnTo>
                      <a:pt x="17455" y="20520"/>
                    </a:lnTo>
                    <a:lnTo>
                      <a:pt x="17989" y="21011"/>
                    </a:lnTo>
                    <a:lnTo>
                      <a:pt x="18459" y="21379"/>
                    </a:lnTo>
                    <a:lnTo>
                      <a:pt x="19079" y="21477"/>
                    </a:lnTo>
                    <a:lnTo>
                      <a:pt x="19656" y="21477"/>
                    </a:lnTo>
                    <a:lnTo>
                      <a:pt x="20275" y="21379"/>
                    </a:lnTo>
                    <a:lnTo>
                      <a:pt x="20660" y="21011"/>
                    </a:lnTo>
                    <a:lnTo>
                      <a:pt x="21173" y="20643"/>
                    </a:lnTo>
                    <a:lnTo>
                      <a:pt x="21386" y="20225"/>
                    </a:lnTo>
                    <a:lnTo>
                      <a:pt x="21600" y="19636"/>
                    </a:lnTo>
                    <a:lnTo>
                      <a:pt x="21600" y="19145"/>
                    </a:lnTo>
                    <a:lnTo>
                      <a:pt x="21600" y="18605"/>
                    </a:lnTo>
                    <a:lnTo>
                      <a:pt x="21386" y="18115"/>
                    </a:lnTo>
                    <a:lnTo>
                      <a:pt x="21066" y="17525"/>
                    </a:lnTo>
                    <a:lnTo>
                      <a:pt x="20660" y="17108"/>
                    </a:lnTo>
                    <a:lnTo>
                      <a:pt x="20275" y="16740"/>
                    </a:lnTo>
                    <a:lnTo>
                      <a:pt x="20275" y="10628"/>
                    </a:lnTo>
                    <a:lnTo>
                      <a:pt x="20275" y="5695"/>
                    </a:lnTo>
                    <a:lnTo>
                      <a:pt x="20275" y="5105"/>
                    </a:lnTo>
                    <a:lnTo>
                      <a:pt x="20190" y="4492"/>
                    </a:lnTo>
                    <a:lnTo>
                      <a:pt x="19976" y="4075"/>
                    </a:lnTo>
                    <a:lnTo>
                      <a:pt x="19763" y="3485"/>
                    </a:lnTo>
                    <a:lnTo>
                      <a:pt x="19442" y="2995"/>
                    </a:lnTo>
                    <a:lnTo>
                      <a:pt x="19079" y="2455"/>
                    </a:lnTo>
                    <a:lnTo>
                      <a:pt x="18673" y="2086"/>
                    </a:lnTo>
                    <a:lnTo>
                      <a:pt x="18139" y="1620"/>
                    </a:lnTo>
                    <a:lnTo>
                      <a:pt x="17562" y="1325"/>
                    </a:lnTo>
                    <a:lnTo>
                      <a:pt x="16836" y="957"/>
                    </a:lnTo>
                    <a:lnTo>
                      <a:pt x="16045" y="589"/>
                    </a:lnTo>
                    <a:lnTo>
                      <a:pt x="15169" y="344"/>
                    </a:lnTo>
                    <a:lnTo>
                      <a:pt x="14272" y="245"/>
                    </a:lnTo>
                    <a:lnTo>
                      <a:pt x="13182" y="123"/>
                    </a:lnTo>
                    <a:lnTo>
                      <a:pt x="12028" y="0"/>
                    </a:lnTo>
                    <a:lnTo>
                      <a:pt x="10832" y="0"/>
                    </a:lnTo>
                    <a:lnTo>
                      <a:pt x="9572" y="0"/>
                    </a:lnTo>
                    <a:lnTo>
                      <a:pt x="8418" y="123"/>
                    </a:lnTo>
                    <a:lnTo>
                      <a:pt x="7328" y="245"/>
                    </a:lnTo>
                    <a:lnTo>
                      <a:pt x="6431" y="344"/>
                    </a:lnTo>
                    <a:lnTo>
                      <a:pt x="5555" y="589"/>
                    </a:lnTo>
                    <a:lnTo>
                      <a:pt x="4764" y="957"/>
                    </a:lnTo>
                    <a:lnTo>
                      <a:pt x="4038" y="1325"/>
                    </a:lnTo>
                    <a:lnTo>
                      <a:pt x="3461" y="1620"/>
                    </a:lnTo>
                    <a:lnTo>
                      <a:pt x="2927" y="2086"/>
                    </a:lnTo>
                    <a:lnTo>
                      <a:pt x="2521" y="2455"/>
                    </a:lnTo>
                    <a:lnTo>
                      <a:pt x="2158" y="2995"/>
                    </a:lnTo>
                    <a:lnTo>
                      <a:pt x="1837" y="3485"/>
                    </a:lnTo>
                    <a:lnTo>
                      <a:pt x="1624" y="4075"/>
                    </a:lnTo>
                    <a:lnTo>
                      <a:pt x="1410" y="4492"/>
                    </a:lnTo>
                    <a:lnTo>
                      <a:pt x="1303" y="5105"/>
                    </a:lnTo>
                    <a:lnTo>
                      <a:pt x="1303" y="5695"/>
                    </a:lnTo>
                    <a:lnTo>
                      <a:pt x="1303" y="10874"/>
                    </a:lnTo>
                    <a:lnTo>
                      <a:pt x="1303" y="16740"/>
                    </a:lnTo>
                    <a:lnTo>
                      <a:pt x="940" y="17108"/>
                    </a:lnTo>
                    <a:lnTo>
                      <a:pt x="534" y="17525"/>
                    </a:lnTo>
                    <a:lnTo>
                      <a:pt x="214" y="18115"/>
                    </a:lnTo>
                    <a:lnTo>
                      <a:pt x="0" y="18605"/>
                    </a:lnTo>
                    <a:lnTo>
                      <a:pt x="0" y="19145"/>
                    </a:lnTo>
                    <a:lnTo>
                      <a:pt x="0" y="19636"/>
                    </a:lnTo>
                    <a:lnTo>
                      <a:pt x="214" y="20225"/>
                    </a:lnTo>
                    <a:lnTo>
                      <a:pt x="427" y="20643"/>
                    </a:lnTo>
                    <a:lnTo>
                      <a:pt x="833" y="21011"/>
                    </a:lnTo>
                    <a:lnTo>
                      <a:pt x="1303" y="21379"/>
                    </a:lnTo>
                    <a:lnTo>
                      <a:pt x="1944" y="21477"/>
                    </a:lnTo>
                    <a:lnTo>
                      <a:pt x="2521" y="21477"/>
                    </a:lnTo>
                    <a:lnTo>
                      <a:pt x="3141" y="21379"/>
                    </a:lnTo>
                    <a:lnTo>
                      <a:pt x="3611" y="21011"/>
                    </a:lnTo>
                    <a:lnTo>
                      <a:pt x="4145" y="20520"/>
                    </a:lnTo>
                    <a:lnTo>
                      <a:pt x="4658" y="19857"/>
                    </a:lnTo>
                    <a:lnTo>
                      <a:pt x="4914" y="20225"/>
                    </a:lnTo>
                    <a:lnTo>
                      <a:pt x="5448" y="20520"/>
                    </a:lnTo>
                    <a:lnTo>
                      <a:pt x="6025" y="20765"/>
                    </a:lnTo>
                    <a:lnTo>
                      <a:pt x="6751" y="21134"/>
                    </a:lnTo>
                    <a:lnTo>
                      <a:pt x="7542" y="21379"/>
                    </a:lnTo>
                    <a:lnTo>
                      <a:pt x="8418" y="21477"/>
                    </a:lnTo>
                    <a:lnTo>
                      <a:pt x="9465" y="21600"/>
                    </a:lnTo>
                    <a:lnTo>
                      <a:pt x="10661" y="21600"/>
                    </a:lnTo>
                    <a:close/>
                  </a:path>
                  <a:path w="21600" h="21600" extrusionOk="0">
                    <a:moveTo>
                      <a:pt x="17049" y="19857"/>
                    </a:moveTo>
                    <a:lnTo>
                      <a:pt x="17049" y="19268"/>
                    </a:lnTo>
                    <a:lnTo>
                      <a:pt x="17049" y="18016"/>
                    </a:lnTo>
                    <a:lnTo>
                      <a:pt x="17049" y="16274"/>
                    </a:lnTo>
                    <a:lnTo>
                      <a:pt x="17049" y="14114"/>
                    </a:lnTo>
                    <a:lnTo>
                      <a:pt x="17049" y="11880"/>
                    </a:lnTo>
                    <a:lnTo>
                      <a:pt x="17049" y="9843"/>
                    </a:lnTo>
                    <a:lnTo>
                      <a:pt x="17049" y="8100"/>
                    </a:lnTo>
                    <a:lnTo>
                      <a:pt x="17049" y="7069"/>
                    </a:lnTo>
                    <a:lnTo>
                      <a:pt x="16942" y="6725"/>
                    </a:lnTo>
                    <a:lnTo>
                      <a:pt x="16836" y="6357"/>
                    </a:lnTo>
                    <a:lnTo>
                      <a:pt x="16686" y="6112"/>
                    </a:lnTo>
                    <a:lnTo>
                      <a:pt x="16472" y="5768"/>
                    </a:lnTo>
                    <a:lnTo>
                      <a:pt x="15746" y="5351"/>
                    </a:lnTo>
                    <a:lnTo>
                      <a:pt x="14849" y="4983"/>
                    </a:lnTo>
                    <a:lnTo>
                      <a:pt x="13951" y="4615"/>
                    </a:lnTo>
                    <a:lnTo>
                      <a:pt x="12862" y="4369"/>
                    </a:lnTo>
                    <a:lnTo>
                      <a:pt x="11879" y="4271"/>
                    </a:lnTo>
                    <a:lnTo>
                      <a:pt x="10832" y="4197"/>
                    </a:lnTo>
                    <a:lnTo>
                      <a:pt x="9828" y="4271"/>
                    </a:lnTo>
                    <a:lnTo>
                      <a:pt x="8845" y="4369"/>
                    </a:lnTo>
                    <a:lnTo>
                      <a:pt x="7734" y="4615"/>
                    </a:lnTo>
                    <a:lnTo>
                      <a:pt x="6751" y="4983"/>
                    </a:lnTo>
                    <a:lnTo>
                      <a:pt x="5961" y="5351"/>
                    </a:lnTo>
                    <a:lnTo>
                      <a:pt x="5234" y="5768"/>
                    </a:lnTo>
                    <a:lnTo>
                      <a:pt x="4914" y="6112"/>
                    </a:lnTo>
                    <a:lnTo>
                      <a:pt x="4764" y="6357"/>
                    </a:lnTo>
                    <a:lnTo>
                      <a:pt x="4658" y="6725"/>
                    </a:lnTo>
                    <a:lnTo>
                      <a:pt x="4658" y="7069"/>
                    </a:lnTo>
                    <a:lnTo>
                      <a:pt x="4658" y="8100"/>
                    </a:lnTo>
                    <a:lnTo>
                      <a:pt x="4658" y="9843"/>
                    </a:lnTo>
                    <a:lnTo>
                      <a:pt x="4658" y="11880"/>
                    </a:lnTo>
                    <a:lnTo>
                      <a:pt x="4658" y="14114"/>
                    </a:lnTo>
                    <a:lnTo>
                      <a:pt x="4658" y="16274"/>
                    </a:lnTo>
                    <a:lnTo>
                      <a:pt x="4658" y="18016"/>
                    </a:lnTo>
                    <a:lnTo>
                      <a:pt x="4658" y="19268"/>
                    </a:lnTo>
                    <a:lnTo>
                      <a:pt x="4658" y="19857"/>
                    </a:lnTo>
                  </a:path>
                </a:pathLst>
              </a:cu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B050"/>
                  </a:solidFill>
                  <a:latin typeface="+mn-lt"/>
                </a:endParaRPr>
              </a:p>
            </p:txBody>
          </p:sp>
          <p:sp>
            <p:nvSpPr>
              <p:cNvPr id="6381" name="chair3"/>
              <p:cNvSpPr>
                <a:spLocks noEditPoints="1" noChangeArrowheads="1"/>
              </p:cNvSpPr>
              <p:nvPr/>
            </p:nvSpPr>
            <p:spPr bwMode="auto">
              <a:xfrm>
                <a:off x="1776" y="486"/>
                <a:ext cx="336" cy="282"/>
              </a:xfrm>
              <a:custGeom>
                <a:avLst/>
                <a:gdLst>
                  <a:gd name="T0" fmla="*/ 10800 w 21600"/>
                  <a:gd name="T1" fmla="*/ 0 h 21600"/>
                  <a:gd name="T2" fmla="*/ 20275 w 21600"/>
                  <a:gd name="T3" fmla="*/ 10800 h 21600"/>
                  <a:gd name="T4" fmla="*/ 10800 w 21600"/>
                  <a:gd name="T5" fmla="*/ 21600 h 21600"/>
                  <a:gd name="T6" fmla="*/ 1303 w 21600"/>
                  <a:gd name="T7" fmla="*/ 10800 h 21600"/>
                  <a:gd name="T8" fmla="*/ 4828 w 21600"/>
                  <a:gd name="T9" fmla="*/ 6639 h 21600"/>
                  <a:gd name="T10" fmla="*/ 16846 w 21600"/>
                  <a:gd name="T11" fmla="*/ 1964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0661" y="21600"/>
                    </a:moveTo>
                    <a:lnTo>
                      <a:pt x="11964" y="21600"/>
                    </a:lnTo>
                    <a:lnTo>
                      <a:pt x="12969" y="21477"/>
                    </a:lnTo>
                    <a:lnTo>
                      <a:pt x="13951" y="21379"/>
                    </a:lnTo>
                    <a:lnTo>
                      <a:pt x="14742" y="21134"/>
                    </a:lnTo>
                    <a:lnTo>
                      <a:pt x="15575" y="20765"/>
                    </a:lnTo>
                    <a:lnTo>
                      <a:pt x="16152" y="20520"/>
                    </a:lnTo>
                    <a:lnTo>
                      <a:pt x="16579" y="20225"/>
                    </a:lnTo>
                    <a:lnTo>
                      <a:pt x="16942" y="19857"/>
                    </a:lnTo>
                    <a:lnTo>
                      <a:pt x="17455" y="20520"/>
                    </a:lnTo>
                    <a:lnTo>
                      <a:pt x="17989" y="21011"/>
                    </a:lnTo>
                    <a:lnTo>
                      <a:pt x="18459" y="21379"/>
                    </a:lnTo>
                    <a:lnTo>
                      <a:pt x="19079" y="21477"/>
                    </a:lnTo>
                    <a:lnTo>
                      <a:pt x="19656" y="21477"/>
                    </a:lnTo>
                    <a:lnTo>
                      <a:pt x="20275" y="21379"/>
                    </a:lnTo>
                    <a:lnTo>
                      <a:pt x="20660" y="21011"/>
                    </a:lnTo>
                    <a:lnTo>
                      <a:pt x="21173" y="20643"/>
                    </a:lnTo>
                    <a:lnTo>
                      <a:pt x="21386" y="20225"/>
                    </a:lnTo>
                    <a:lnTo>
                      <a:pt x="21600" y="19636"/>
                    </a:lnTo>
                    <a:lnTo>
                      <a:pt x="21600" y="19145"/>
                    </a:lnTo>
                    <a:lnTo>
                      <a:pt x="21600" y="18605"/>
                    </a:lnTo>
                    <a:lnTo>
                      <a:pt x="21386" y="18115"/>
                    </a:lnTo>
                    <a:lnTo>
                      <a:pt x="21066" y="17525"/>
                    </a:lnTo>
                    <a:lnTo>
                      <a:pt x="20660" y="17108"/>
                    </a:lnTo>
                    <a:lnTo>
                      <a:pt x="20275" y="16740"/>
                    </a:lnTo>
                    <a:lnTo>
                      <a:pt x="20275" y="10628"/>
                    </a:lnTo>
                    <a:lnTo>
                      <a:pt x="20275" y="5695"/>
                    </a:lnTo>
                    <a:lnTo>
                      <a:pt x="20275" y="5105"/>
                    </a:lnTo>
                    <a:lnTo>
                      <a:pt x="20190" y="4492"/>
                    </a:lnTo>
                    <a:lnTo>
                      <a:pt x="19976" y="4075"/>
                    </a:lnTo>
                    <a:lnTo>
                      <a:pt x="19763" y="3485"/>
                    </a:lnTo>
                    <a:lnTo>
                      <a:pt x="19442" y="2995"/>
                    </a:lnTo>
                    <a:lnTo>
                      <a:pt x="19079" y="2455"/>
                    </a:lnTo>
                    <a:lnTo>
                      <a:pt x="18673" y="2086"/>
                    </a:lnTo>
                    <a:lnTo>
                      <a:pt x="18139" y="1620"/>
                    </a:lnTo>
                    <a:lnTo>
                      <a:pt x="17562" y="1325"/>
                    </a:lnTo>
                    <a:lnTo>
                      <a:pt x="16836" y="957"/>
                    </a:lnTo>
                    <a:lnTo>
                      <a:pt x="16045" y="589"/>
                    </a:lnTo>
                    <a:lnTo>
                      <a:pt x="15169" y="344"/>
                    </a:lnTo>
                    <a:lnTo>
                      <a:pt x="14272" y="245"/>
                    </a:lnTo>
                    <a:lnTo>
                      <a:pt x="13182" y="123"/>
                    </a:lnTo>
                    <a:lnTo>
                      <a:pt x="12028" y="0"/>
                    </a:lnTo>
                    <a:lnTo>
                      <a:pt x="10832" y="0"/>
                    </a:lnTo>
                    <a:lnTo>
                      <a:pt x="9572" y="0"/>
                    </a:lnTo>
                    <a:lnTo>
                      <a:pt x="8418" y="123"/>
                    </a:lnTo>
                    <a:lnTo>
                      <a:pt x="7328" y="245"/>
                    </a:lnTo>
                    <a:lnTo>
                      <a:pt x="6431" y="344"/>
                    </a:lnTo>
                    <a:lnTo>
                      <a:pt x="5555" y="589"/>
                    </a:lnTo>
                    <a:lnTo>
                      <a:pt x="4764" y="957"/>
                    </a:lnTo>
                    <a:lnTo>
                      <a:pt x="4038" y="1325"/>
                    </a:lnTo>
                    <a:lnTo>
                      <a:pt x="3461" y="1620"/>
                    </a:lnTo>
                    <a:lnTo>
                      <a:pt x="2927" y="2086"/>
                    </a:lnTo>
                    <a:lnTo>
                      <a:pt x="2521" y="2455"/>
                    </a:lnTo>
                    <a:lnTo>
                      <a:pt x="2158" y="2995"/>
                    </a:lnTo>
                    <a:lnTo>
                      <a:pt x="1837" y="3485"/>
                    </a:lnTo>
                    <a:lnTo>
                      <a:pt x="1624" y="4075"/>
                    </a:lnTo>
                    <a:lnTo>
                      <a:pt x="1410" y="4492"/>
                    </a:lnTo>
                    <a:lnTo>
                      <a:pt x="1303" y="5105"/>
                    </a:lnTo>
                    <a:lnTo>
                      <a:pt x="1303" y="5695"/>
                    </a:lnTo>
                    <a:lnTo>
                      <a:pt x="1303" y="10874"/>
                    </a:lnTo>
                    <a:lnTo>
                      <a:pt x="1303" y="16740"/>
                    </a:lnTo>
                    <a:lnTo>
                      <a:pt x="940" y="17108"/>
                    </a:lnTo>
                    <a:lnTo>
                      <a:pt x="534" y="17525"/>
                    </a:lnTo>
                    <a:lnTo>
                      <a:pt x="214" y="18115"/>
                    </a:lnTo>
                    <a:lnTo>
                      <a:pt x="0" y="18605"/>
                    </a:lnTo>
                    <a:lnTo>
                      <a:pt x="0" y="19145"/>
                    </a:lnTo>
                    <a:lnTo>
                      <a:pt x="0" y="19636"/>
                    </a:lnTo>
                    <a:lnTo>
                      <a:pt x="214" y="20225"/>
                    </a:lnTo>
                    <a:lnTo>
                      <a:pt x="427" y="20643"/>
                    </a:lnTo>
                    <a:lnTo>
                      <a:pt x="833" y="21011"/>
                    </a:lnTo>
                    <a:lnTo>
                      <a:pt x="1303" y="21379"/>
                    </a:lnTo>
                    <a:lnTo>
                      <a:pt x="1944" y="21477"/>
                    </a:lnTo>
                    <a:lnTo>
                      <a:pt x="2521" y="21477"/>
                    </a:lnTo>
                    <a:lnTo>
                      <a:pt x="3141" y="21379"/>
                    </a:lnTo>
                    <a:lnTo>
                      <a:pt x="3611" y="21011"/>
                    </a:lnTo>
                    <a:lnTo>
                      <a:pt x="4145" y="20520"/>
                    </a:lnTo>
                    <a:lnTo>
                      <a:pt x="4658" y="19857"/>
                    </a:lnTo>
                    <a:lnTo>
                      <a:pt x="4914" y="20225"/>
                    </a:lnTo>
                    <a:lnTo>
                      <a:pt x="5448" y="20520"/>
                    </a:lnTo>
                    <a:lnTo>
                      <a:pt x="6025" y="20765"/>
                    </a:lnTo>
                    <a:lnTo>
                      <a:pt x="6751" y="21134"/>
                    </a:lnTo>
                    <a:lnTo>
                      <a:pt x="7542" y="21379"/>
                    </a:lnTo>
                    <a:lnTo>
                      <a:pt x="8418" y="21477"/>
                    </a:lnTo>
                    <a:lnTo>
                      <a:pt x="9465" y="21600"/>
                    </a:lnTo>
                    <a:lnTo>
                      <a:pt x="10661" y="21600"/>
                    </a:lnTo>
                    <a:close/>
                  </a:path>
                  <a:path w="21600" h="21600" extrusionOk="0">
                    <a:moveTo>
                      <a:pt x="17049" y="19857"/>
                    </a:moveTo>
                    <a:lnTo>
                      <a:pt x="17049" y="19268"/>
                    </a:lnTo>
                    <a:lnTo>
                      <a:pt x="17049" y="18016"/>
                    </a:lnTo>
                    <a:lnTo>
                      <a:pt x="17049" y="16274"/>
                    </a:lnTo>
                    <a:lnTo>
                      <a:pt x="17049" y="14114"/>
                    </a:lnTo>
                    <a:lnTo>
                      <a:pt x="17049" y="11880"/>
                    </a:lnTo>
                    <a:lnTo>
                      <a:pt x="17049" y="9843"/>
                    </a:lnTo>
                    <a:lnTo>
                      <a:pt x="17049" y="8100"/>
                    </a:lnTo>
                    <a:lnTo>
                      <a:pt x="17049" y="7069"/>
                    </a:lnTo>
                    <a:lnTo>
                      <a:pt x="16942" y="6725"/>
                    </a:lnTo>
                    <a:lnTo>
                      <a:pt x="16836" y="6357"/>
                    </a:lnTo>
                    <a:lnTo>
                      <a:pt x="16686" y="6112"/>
                    </a:lnTo>
                    <a:lnTo>
                      <a:pt x="16472" y="5768"/>
                    </a:lnTo>
                    <a:lnTo>
                      <a:pt x="15746" y="5351"/>
                    </a:lnTo>
                    <a:lnTo>
                      <a:pt x="14849" y="4983"/>
                    </a:lnTo>
                    <a:lnTo>
                      <a:pt x="13951" y="4615"/>
                    </a:lnTo>
                    <a:lnTo>
                      <a:pt x="12862" y="4369"/>
                    </a:lnTo>
                    <a:lnTo>
                      <a:pt x="11879" y="4271"/>
                    </a:lnTo>
                    <a:lnTo>
                      <a:pt x="10832" y="4197"/>
                    </a:lnTo>
                    <a:lnTo>
                      <a:pt x="9828" y="4271"/>
                    </a:lnTo>
                    <a:lnTo>
                      <a:pt x="8845" y="4369"/>
                    </a:lnTo>
                    <a:lnTo>
                      <a:pt x="7734" y="4615"/>
                    </a:lnTo>
                    <a:lnTo>
                      <a:pt x="6751" y="4983"/>
                    </a:lnTo>
                    <a:lnTo>
                      <a:pt x="5961" y="5351"/>
                    </a:lnTo>
                    <a:lnTo>
                      <a:pt x="5234" y="5768"/>
                    </a:lnTo>
                    <a:lnTo>
                      <a:pt x="4914" y="6112"/>
                    </a:lnTo>
                    <a:lnTo>
                      <a:pt x="4764" y="6357"/>
                    </a:lnTo>
                    <a:lnTo>
                      <a:pt x="4658" y="6725"/>
                    </a:lnTo>
                    <a:lnTo>
                      <a:pt x="4658" y="7069"/>
                    </a:lnTo>
                    <a:lnTo>
                      <a:pt x="4658" y="8100"/>
                    </a:lnTo>
                    <a:lnTo>
                      <a:pt x="4658" y="9843"/>
                    </a:lnTo>
                    <a:lnTo>
                      <a:pt x="4658" y="11880"/>
                    </a:lnTo>
                    <a:lnTo>
                      <a:pt x="4658" y="14114"/>
                    </a:lnTo>
                    <a:lnTo>
                      <a:pt x="4658" y="16274"/>
                    </a:lnTo>
                    <a:lnTo>
                      <a:pt x="4658" y="18016"/>
                    </a:lnTo>
                    <a:lnTo>
                      <a:pt x="4658" y="19268"/>
                    </a:lnTo>
                    <a:lnTo>
                      <a:pt x="4658" y="19857"/>
                    </a:lnTo>
                  </a:path>
                </a:pathLst>
              </a:cu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B050"/>
                  </a:solidFill>
                  <a:latin typeface="+mn-lt"/>
                </a:endParaRPr>
              </a:p>
            </p:txBody>
          </p:sp>
          <p:sp>
            <p:nvSpPr>
              <p:cNvPr id="6382" name="chair3"/>
              <p:cNvSpPr>
                <a:spLocks noEditPoints="1" noChangeArrowheads="1"/>
              </p:cNvSpPr>
              <p:nvPr/>
            </p:nvSpPr>
            <p:spPr bwMode="auto">
              <a:xfrm>
                <a:off x="2112" y="486"/>
                <a:ext cx="336" cy="282"/>
              </a:xfrm>
              <a:custGeom>
                <a:avLst/>
                <a:gdLst>
                  <a:gd name="T0" fmla="*/ 10800 w 21600"/>
                  <a:gd name="T1" fmla="*/ 0 h 21600"/>
                  <a:gd name="T2" fmla="*/ 20275 w 21600"/>
                  <a:gd name="T3" fmla="*/ 10800 h 21600"/>
                  <a:gd name="T4" fmla="*/ 10800 w 21600"/>
                  <a:gd name="T5" fmla="*/ 21600 h 21600"/>
                  <a:gd name="T6" fmla="*/ 1303 w 21600"/>
                  <a:gd name="T7" fmla="*/ 10800 h 21600"/>
                  <a:gd name="T8" fmla="*/ 4828 w 21600"/>
                  <a:gd name="T9" fmla="*/ 6639 h 21600"/>
                  <a:gd name="T10" fmla="*/ 16846 w 21600"/>
                  <a:gd name="T11" fmla="*/ 1964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0661" y="21600"/>
                    </a:moveTo>
                    <a:lnTo>
                      <a:pt x="11964" y="21600"/>
                    </a:lnTo>
                    <a:lnTo>
                      <a:pt x="12969" y="21477"/>
                    </a:lnTo>
                    <a:lnTo>
                      <a:pt x="13951" y="21379"/>
                    </a:lnTo>
                    <a:lnTo>
                      <a:pt x="14742" y="21134"/>
                    </a:lnTo>
                    <a:lnTo>
                      <a:pt x="15575" y="20765"/>
                    </a:lnTo>
                    <a:lnTo>
                      <a:pt x="16152" y="20520"/>
                    </a:lnTo>
                    <a:lnTo>
                      <a:pt x="16579" y="20225"/>
                    </a:lnTo>
                    <a:lnTo>
                      <a:pt x="16942" y="19857"/>
                    </a:lnTo>
                    <a:lnTo>
                      <a:pt x="17455" y="20520"/>
                    </a:lnTo>
                    <a:lnTo>
                      <a:pt x="17989" y="21011"/>
                    </a:lnTo>
                    <a:lnTo>
                      <a:pt x="18459" y="21379"/>
                    </a:lnTo>
                    <a:lnTo>
                      <a:pt x="19079" y="21477"/>
                    </a:lnTo>
                    <a:lnTo>
                      <a:pt x="19656" y="21477"/>
                    </a:lnTo>
                    <a:lnTo>
                      <a:pt x="20275" y="21379"/>
                    </a:lnTo>
                    <a:lnTo>
                      <a:pt x="20660" y="21011"/>
                    </a:lnTo>
                    <a:lnTo>
                      <a:pt x="21173" y="20643"/>
                    </a:lnTo>
                    <a:lnTo>
                      <a:pt x="21386" y="20225"/>
                    </a:lnTo>
                    <a:lnTo>
                      <a:pt x="21600" y="19636"/>
                    </a:lnTo>
                    <a:lnTo>
                      <a:pt x="21600" y="19145"/>
                    </a:lnTo>
                    <a:lnTo>
                      <a:pt x="21600" y="18605"/>
                    </a:lnTo>
                    <a:lnTo>
                      <a:pt x="21386" y="18115"/>
                    </a:lnTo>
                    <a:lnTo>
                      <a:pt x="21066" y="17525"/>
                    </a:lnTo>
                    <a:lnTo>
                      <a:pt x="20660" y="17108"/>
                    </a:lnTo>
                    <a:lnTo>
                      <a:pt x="20275" y="16740"/>
                    </a:lnTo>
                    <a:lnTo>
                      <a:pt x="20275" y="10628"/>
                    </a:lnTo>
                    <a:lnTo>
                      <a:pt x="20275" y="5695"/>
                    </a:lnTo>
                    <a:lnTo>
                      <a:pt x="20275" y="5105"/>
                    </a:lnTo>
                    <a:lnTo>
                      <a:pt x="20190" y="4492"/>
                    </a:lnTo>
                    <a:lnTo>
                      <a:pt x="19976" y="4075"/>
                    </a:lnTo>
                    <a:lnTo>
                      <a:pt x="19763" y="3485"/>
                    </a:lnTo>
                    <a:lnTo>
                      <a:pt x="19442" y="2995"/>
                    </a:lnTo>
                    <a:lnTo>
                      <a:pt x="19079" y="2455"/>
                    </a:lnTo>
                    <a:lnTo>
                      <a:pt x="18673" y="2086"/>
                    </a:lnTo>
                    <a:lnTo>
                      <a:pt x="18139" y="1620"/>
                    </a:lnTo>
                    <a:lnTo>
                      <a:pt x="17562" y="1325"/>
                    </a:lnTo>
                    <a:lnTo>
                      <a:pt x="16836" y="957"/>
                    </a:lnTo>
                    <a:lnTo>
                      <a:pt x="16045" y="589"/>
                    </a:lnTo>
                    <a:lnTo>
                      <a:pt x="15169" y="344"/>
                    </a:lnTo>
                    <a:lnTo>
                      <a:pt x="14272" y="245"/>
                    </a:lnTo>
                    <a:lnTo>
                      <a:pt x="13182" y="123"/>
                    </a:lnTo>
                    <a:lnTo>
                      <a:pt x="12028" y="0"/>
                    </a:lnTo>
                    <a:lnTo>
                      <a:pt x="10832" y="0"/>
                    </a:lnTo>
                    <a:lnTo>
                      <a:pt x="9572" y="0"/>
                    </a:lnTo>
                    <a:lnTo>
                      <a:pt x="8418" y="123"/>
                    </a:lnTo>
                    <a:lnTo>
                      <a:pt x="7328" y="245"/>
                    </a:lnTo>
                    <a:lnTo>
                      <a:pt x="6431" y="344"/>
                    </a:lnTo>
                    <a:lnTo>
                      <a:pt x="5555" y="589"/>
                    </a:lnTo>
                    <a:lnTo>
                      <a:pt x="4764" y="957"/>
                    </a:lnTo>
                    <a:lnTo>
                      <a:pt x="4038" y="1325"/>
                    </a:lnTo>
                    <a:lnTo>
                      <a:pt x="3461" y="1620"/>
                    </a:lnTo>
                    <a:lnTo>
                      <a:pt x="2927" y="2086"/>
                    </a:lnTo>
                    <a:lnTo>
                      <a:pt x="2521" y="2455"/>
                    </a:lnTo>
                    <a:lnTo>
                      <a:pt x="2158" y="2995"/>
                    </a:lnTo>
                    <a:lnTo>
                      <a:pt x="1837" y="3485"/>
                    </a:lnTo>
                    <a:lnTo>
                      <a:pt x="1624" y="4075"/>
                    </a:lnTo>
                    <a:lnTo>
                      <a:pt x="1410" y="4492"/>
                    </a:lnTo>
                    <a:lnTo>
                      <a:pt x="1303" y="5105"/>
                    </a:lnTo>
                    <a:lnTo>
                      <a:pt x="1303" y="5695"/>
                    </a:lnTo>
                    <a:lnTo>
                      <a:pt x="1303" y="10874"/>
                    </a:lnTo>
                    <a:lnTo>
                      <a:pt x="1303" y="16740"/>
                    </a:lnTo>
                    <a:lnTo>
                      <a:pt x="940" y="17108"/>
                    </a:lnTo>
                    <a:lnTo>
                      <a:pt x="534" y="17525"/>
                    </a:lnTo>
                    <a:lnTo>
                      <a:pt x="214" y="18115"/>
                    </a:lnTo>
                    <a:lnTo>
                      <a:pt x="0" y="18605"/>
                    </a:lnTo>
                    <a:lnTo>
                      <a:pt x="0" y="19145"/>
                    </a:lnTo>
                    <a:lnTo>
                      <a:pt x="0" y="19636"/>
                    </a:lnTo>
                    <a:lnTo>
                      <a:pt x="214" y="20225"/>
                    </a:lnTo>
                    <a:lnTo>
                      <a:pt x="427" y="20643"/>
                    </a:lnTo>
                    <a:lnTo>
                      <a:pt x="833" y="21011"/>
                    </a:lnTo>
                    <a:lnTo>
                      <a:pt x="1303" y="21379"/>
                    </a:lnTo>
                    <a:lnTo>
                      <a:pt x="1944" y="21477"/>
                    </a:lnTo>
                    <a:lnTo>
                      <a:pt x="2521" y="21477"/>
                    </a:lnTo>
                    <a:lnTo>
                      <a:pt x="3141" y="21379"/>
                    </a:lnTo>
                    <a:lnTo>
                      <a:pt x="3611" y="21011"/>
                    </a:lnTo>
                    <a:lnTo>
                      <a:pt x="4145" y="20520"/>
                    </a:lnTo>
                    <a:lnTo>
                      <a:pt x="4658" y="19857"/>
                    </a:lnTo>
                    <a:lnTo>
                      <a:pt x="4914" y="20225"/>
                    </a:lnTo>
                    <a:lnTo>
                      <a:pt x="5448" y="20520"/>
                    </a:lnTo>
                    <a:lnTo>
                      <a:pt x="6025" y="20765"/>
                    </a:lnTo>
                    <a:lnTo>
                      <a:pt x="6751" y="21134"/>
                    </a:lnTo>
                    <a:lnTo>
                      <a:pt x="7542" y="21379"/>
                    </a:lnTo>
                    <a:lnTo>
                      <a:pt x="8418" y="21477"/>
                    </a:lnTo>
                    <a:lnTo>
                      <a:pt x="9465" y="21600"/>
                    </a:lnTo>
                    <a:lnTo>
                      <a:pt x="10661" y="21600"/>
                    </a:lnTo>
                    <a:close/>
                  </a:path>
                  <a:path w="21600" h="21600" extrusionOk="0">
                    <a:moveTo>
                      <a:pt x="17049" y="19857"/>
                    </a:moveTo>
                    <a:lnTo>
                      <a:pt x="17049" y="19268"/>
                    </a:lnTo>
                    <a:lnTo>
                      <a:pt x="17049" y="18016"/>
                    </a:lnTo>
                    <a:lnTo>
                      <a:pt x="17049" y="16274"/>
                    </a:lnTo>
                    <a:lnTo>
                      <a:pt x="17049" y="14114"/>
                    </a:lnTo>
                    <a:lnTo>
                      <a:pt x="17049" y="11880"/>
                    </a:lnTo>
                    <a:lnTo>
                      <a:pt x="17049" y="9843"/>
                    </a:lnTo>
                    <a:lnTo>
                      <a:pt x="17049" y="8100"/>
                    </a:lnTo>
                    <a:lnTo>
                      <a:pt x="17049" y="7069"/>
                    </a:lnTo>
                    <a:lnTo>
                      <a:pt x="16942" y="6725"/>
                    </a:lnTo>
                    <a:lnTo>
                      <a:pt x="16836" y="6357"/>
                    </a:lnTo>
                    <a:lnTo>
                      <a:pt x="16686" y="6112"/>
                    </a:lnTo>
                    <a:lnTo>
                      <a:pt x="16472" y="5768"/>
                    </a:lnTo>
                    <a:lnTo>
                      <a:pt x="15746" y="5351"/>
                    </a:lnTo>
                    <a:lnTo>
                      <a:pt x="14849" y="4983"/>
                    </a:lnTo>
                    <a:lnTo>
                      <a:pt x="13951" y="4615"/>
                    </a:lnTo>
                    <a:lnTo>
                      <a:pt x="12862" y="4369"/>
                    </a:lnTo>
                    <a:lnTo>
                      <a:pt x="11879" y="4271"/>
                    </a:lnTo>
                    <a:lnTo>
                      <a:pt x="10832" y="4197"/>
                    </a:lnTo>
                    <a:lnTo>
                      <a:pt x="9828" y="4271"/>
                    </a:lnTo>
                    <a:lnTo>
                      <a:pt x="8845" y="4369"/>
                    </a:lnTo>
                    <a:lnTo>
                      <a:pt x="7734" y="4615"/>
                    </a:lnTo>
                    <a:lnTo>
                      <a:pt x="6751" y="4983"/>
                    </a:lnTo>
                    <a:lnTo>
                      <a:pt x="5961" y="5351"/>
                    </a:lnTo>
                    <a:lnTo>
                      <a:pt x="5234" y="5768"/>
                    </a:lnTo>
                    <a:lnTo>
                      <a:pt x="4914" y="6112"/>
                    </a:lnTo>
                    <a:lnTo>
                      <a:pt x="4764" y="6357"/>
                    </a:lnTo>
                    <a:lnTo>
                      <a:pt x="4658" y="6725"/>
                    </a:lnTo>
                    <a:lnTo>
                      <a:pt x="4658" y="7069"/>
                    </a:lnTo>
                    <a:lnTo>
                      <a:pt x="4658" y="8100"/>
                    </a:lnTo>
                    <a:lnTo>
                      <a:pt x="4658" y="9843"/>
                    </a:lnTo>
                    <a:lnTo>
                      <a:pt x="4658" y="11880"/>
                    </a:lnTo>
                    <a:lnTo>
                      <a:pt x="4658" y="14114"/>
                    </a:lnTo>
                    <a:lnTo>
                      <a:pt x="4658" y="16274"/>
                    </a:lnTo>
                    <a:lnTo>
                      <a:pt x="4658" y="18016"/>
                    </a:lnTo>
                    <a:lnTo>
                      <a:pt x="4658" y="19268"/>
                    </a:lnTo>
                    <a:lnTo>
                      <a:pt x="4658" y="19857"/>
                    </a:lnTo>
                  </a:path>
                </a:pathLst>
              </a:cu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B050"/>
                  </a:solidFill>
                  <a:latin typeface="+mn-lt"/>
                </a:endParaRPr>
              </a:p>
            </p:txBody>
          </p:sp>
          <p:sp>
            <p:nvSpPr>
              <p:cNvPr id="6383" name="chair3"/>
              <p:cNvSpPr>
                <a:spLocks noEditPoints="1" noChangeArrowheads="1"/>
              </p:cNvSpPr>
              <p:nvPr/>
            </p:nvSpPr>
            <p:spPr bwMode="auto">
              <a:xfrm>
                <a:off x="2448" y="480"/>
                <a:ext cx="336" cy="282"/>
              </a:xfrm>
              <a:custGeom>
                <a:avLst/>
                <a:gdLst>
                  <a:gd name="T0" fmla="*/ 10800 w 21600"/>
                  <a:gd name="T1" fmla="*/ 0 h 21600"/>
                  <a:gd name="T2" fmla="*/ 20275 w 21600"/>
                  <a:gd name="T3" fmla="*/ 10800 h 21600"/>
                  <a:gd name="T4" fmla="*/ 10800 w 21600"/>
                  <a:gd name="T5" fmla="*/ 21600 h 21600"/>
                  <a:gd name="T6" fmla="*/ 1303 w 21600"/>
                  <a:gd name="T7" fmla="*/ 10800 h 21600"/>
                  <a:gd name="T8" fmla="*/ 4828 w 21600"/>
                  <a:gd name="T9" fmla="*/ 6639 h 21600"/>
                  <a:gd name="T10" fmla="*/ 16846 w 21600"/>
                  <a:gd name="T11" fmla="*/ 1964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0661" y="21600"/>
                    </a:moveTo>
                    <a:lnTo>
                      <a:pt x="11964" y="21600"/>
                    </a:lnTo>
                    <a:lnTo>
                      <a:pt x="12969" y="21477"/>
                    </a:lnTo>
                    <a:lnTo>
                      <a:pt x="13951" y="21379"/>
                    </a:lnTo>
                    <a:lnTo>
                      <a:pt x="14742" y="21134"/>
                    </a:lnTo>
                    <a:lnTo>
                      <a:pt x="15575" y="20765"/>
                    </a:lnTo>
                    <a:lnTo>
                      <a:pt x="16152" y="20520"/>
                    </a:lnTo>
                    <a:lnTo>
                      <a:pt x="16579" y="20225"/>
                    </a:lnTo>
                    <a:lnTo>
                      <a:pt x="16942" y="19857"/>
                    </a:lnTo>
                    <a:lnTo>
                      <a:pt x="17455" y="20520"/>
                    </a:lnTo>
                    <a:lnTo>
                      <a:pt x="17989" y="21011"/>
                    </a:lnTo>
                    <a:lnTo>
                      <a:pt x="18459" y="21379"/>
                    </a:lnTo>
                    <a:lnTo>
                      <a:pt x="19079" y="21477"/>
                    </a:lnTo>
                    <a:lnTo>
                      <a:pt x="19656" y="21477"/>
                    </a:lnTo>
                    <a:lnTo>
                      <a:pt x="20275" y="21379"/>
                    </a:lnTo>
                    <a:lnTo>
                      <a:pt x="20660" y="21011"/>
                    </a:lnTo>
                    <a:lnTo>
                      <a:pt x="21173" y="20643"/>
                    </a:lnTo>
                    <a:lnTo>
                      <a:pt x="21386" y="20225"/>
                    </a:lnTo>
                    <a:lnTo>
                      <a:pt x="21600" y="19636"/>
                    </a:lnTo>
                    <a:lnTo>
                      <a:pt x="21600" y="19145"/>
                    </a:lnTo>
                    <a:lnTo>
                      <a:pt x="21600" y="18605"/>
                    </a:lnTo>
                    <a:lnTo>
                      <a:pt x="21386" y="18115"/>
                    </a:lnTo>
                    <a:lnTo>
                      <a:pt x="21066" y="17525"/>
                    </a:lnTo>
                    <a:lnTo>
                      <a:pt x="20660" y="17108"/>
                    </a:lnTo>
                    <a:lnTo>
                      <a:pt x="20275" y="16740"/>
                    </a:lnTo>
                    <a:lnTo>
                      <a:pt x="20275" y="10628"/>
                    </a:lnTo>
                    <a:lnTo>
                      <a:pt x="20275" y="5695"/>
                    </a:lnTo>
                    <a:lnTo>
                      <a:pt x="20275" y="5105"/>
                    </a:lnTo>
                    <a:lnTo>
                      <a:pt x="20190" y="4492"/>
                    </a:lnTo>
                    <a:lnTo>
                      <a:pt x="19976" y="4075"/>
                    </a:lnTo>
                    <a:lnTo>
                      <a:pt x="19763" y="3485"/>
                    </a:lnTo>
                    <a:lnTo>
                      <a:pt x="19442" y="2995"/>
                    </a:lnTo>
                    <a:lnTo>
                      <a:pt x="19079" y="2455"/>
                    </a:lnTo>
                    <a:lnTo>
                      <a:pt x="18673" y="2086"/>
                    </a:lnTo>
                    <a:lnTo>
                      <a:pt x="18139" y="1620"/>
                    </a:lnTo>
                    <a:lnTo>
                      <a:pt x="17562" y="1325"/>
                    </a:lnTo>
                    <a:lnTo>
                      <a:pt x="16836" y="957"/>
                    </a:lnTo>
                    <a:lnTo>
                      <a:pt x="16045" y="589"/>
                    </a:lnTo>
                    <a:lnTo>
                      <a:pt x="15169" y="344"/>
                    </a:lnTo>
                    <a:lnTo>
                      <a:pt x="14272" y="245"/>
                    </a:lnTo>
                    <a:lnTo>
                      <a:pt x="13182" y="123"/>
                    </a:lnTo>
                    <a:lnTo>
                      <a:pt x="12028" y="0"/>
                    </a:lnTo>
                    <a:lnTo>
                      <a:pt x="10832" y="0"/>
                    </a:lnTo>
                    <a:lnTo>
                      <a:pt x="9572" y="0"/>
                    </a:lnTo>
                    <a:lnTo>
                      <a:pt x="8418" y="123"/>
                    </a:lnTo>
                    <a:lnTo>
                      <a:pt x="7328" y="245"/>
                    </a:lnTo>
                    <a:lnTo>
                      <a:pt x="6431" y="344"/>
                    </a:lnTo>
                    <a:lnTo>
                      <a:pt x="5555" y="589"/>
                    </a:lnTo>
                    <a:lnTo>
                      <a:pt x="4764" y="957"/>
                    </a:lnTo>
                    <a:lnTo>
                      <a:pt x="4038" y="1325"/>
                    </a:lnTo>
                    <a:lnTo>
                      <a:pt x="3461" y="1620"/>
                    </a:lnTo>
                    <a:lnTo>
                      <a:pt x="2927" y="2086"/>
                    </a:lnTo>
                    <a:lnTo>
                      <a:pt x="2521" y="2455"/>
                    </a:lnTo>
                    <a:lnTo>
                      <a:pt x="2158" y="2995"/>
                    </a:lnTo>
                    <a:lnTo>
                      <a:pt x="1837" y="3485"/>
                    </a:lnTo>
                    <a:lnTo>
                      <a:pt x="1624" y="4075"/>
                    </a:lnTo>
                    <a:lnTo>
                      <a:pt x="1410" y="4492"/>
                    </a:lnTo>
                    <a:lnTo>
                      <a:pt x="1303" y="5105"/>
                    </a:lnTo>
                    <a:lnTo>
                      <a:pt x="1303" y="5695"/>
                    </a:lnTo>
                    <a:lnTo>
                      <a:pt x="1303" y="10874"/>
                    </a:lnTo>
                    <a:lnTo>
                      <a:pt x="1303" y="16740"/>
                    </a:lnTo>
                    <a:lnTo>
                      <a:pt x="940" y="17108"/>
                    </a:lnTo>
                    <a:lnTo>
                      <a:pt x="534" y="17525"/>
                    </a:lnTo>
                    <a:lnTo>
                      <a:pt x="214" y="18115"/>
                    </a:lnTo>
                    <a:lnTo>
                      <a:pt x="0" y="18605"/>
                    </a:lnTo>
                    <a:lnTo>
                      <a:pt x="0" y="19145"/>
                    </a:lnTo>
                    <a:lnTo>
                      <a:pt x="0" y="19636"/>
                    </a:lnTo>
                    <a:lnTo>
                      <a:pt x="214" y="20225"/>
                    </a:lnTo>
                    <a:lnTo>
                      <a:pt x="427" y="20643"/>
                    </a:lnTo>
                    <a:lnTo>
                      <a:pt x="833" y="21011"/>
                    </a:lnTo>
                    <a:lnTo>
                      <a:pt x="1303" y="21379"/>
                    </a:lnTo>
                    <a:lnTo>
                      <a:pt x="1944" y="21477"/>
                    </a:lnTo>
                    <a:lnTo>
                      <a:pt x="2521" y="21477"/>
                    </a:lnTo>
                    <a:lnTo>
                      <a:pt x="3141" y="21379"/>
                    </a:lnTo>
                    <a:lnTo>
                      <a:pt x="3611" y="21011"/>
                    </a:lnTo>
                    <a:lnTo>
                      <a:pt x="4145" y="20520"/>
                    </a:lnTo>
                    <a:lnTo>
                      <a:pt x="4658" y="19857"/>
                    </a:lnTo>
                    <a:lnTo>
                      <a:pt x="4914" y="20225"/>
                    </a:lnTo>
                    <a:lnTo>
                      <a:pt x="5448" y="20520"/>
                    </a:lnTo>
                    <a:lnTo>
                      <a:pt x="6025" y="20765"/>
                    </a:lnTo>
                    <a:lnTo>
                      <a:pt x="6751" y="21134"/>
                    </a:lnTo>
                    <a:lnTo>
                      <a:pt x="7542" y="21379"/>
                    </a:lnTo>
                    <a:lnTo>
                      <a:pt x="8418" y="21477"/>
                    </a:lnTo>
                    <a:lnTo>
                      <a:pt x="9465" y="21600"/>
                    </a:lnTo>
                    <a:lnTo>
                      <a:pt x="10661" y="21600"/>
                    </a:lnTo>
                    <a:close/>
                  </a:path>
                  <a:path w="21600" h="21600" extrusionOk="0">
                    <a:moveTo>
                      <a:pt x="17049" y="19857"/>
                    </a:moveTo>
                    <a:lnTo>
                      <a:pt x="17049" y="19268"/>
                    </a:lnTo>
                    <a:lnTo>
                      <a:pt x="17049" y="18016"/>
                    </a:lnTo>
                    <a:lnTo>
                      <a:pt x="17049" y="16274"/>
                    </a:lnTo>
                    <a:lnTo>
                      <a:pt x="17049" y="14114"/>
                    </a:lnTo>
                    <a:lnTo>
                      <a:pt x="17049" y="11880"/>
                    </a:lnTo>
                    <a:lnTo>
                      <a:pt x="17049" y="9843"/>
                    </a:lnTo>
                    <a:lnTo>
                      <a:pt x="17049" y="8100"/>
                    </a:lnTo>
                    <a:lnTo>
                      <a:pt x="17049" y="7069"/>
                    </a:lnTo>
                    <a:lnTo>
                      <a:pt x="16942" y="6725"/>
                    </a:lnTo>
                    <a:lnTo>
                      <a:pt x="16836" y="6357"/>
                    </a:lnTo>
                    <a:lnTo>
                      <a:pt x="16686" y="6112"/>
                    </a:lnTo>
                    <a:lnTo>
                      <a:pt x="16472" y="5768"/>
                    </a:lnTo>
                    <a:lnTo>
                      <a:pt x="15746" y="5351"/>
                    </a:lnTo>
                    <a:lnTo>
                      <a:pt x="14849" y="4983"/>
                    </a:lnTo>
                    <a:lnTo>
                      <a:pt x="13951" y="4615"/>
                    </a:lnTo>
                    <a:lnTo>
                      <a:pt x="12862" y="4369"/>
                    </a:lnTo>
                    <a:lnTo>
                      <a:pt x="11879" y="4271"/>
                    </a:lnTo>
                    <a:lnTo>
                      <a:pt x="10832" y="4197"/>
                    </a:lnTo>
                    <a:lnTo>
                      <a:pt x="9828" y="4271"/>
                    </a:lnTo>
                    <a:lnTo>
                      <a:pt x="8845" y="4369"/>
                    </a:lnTo>
                    <a:lnTo>
                      <a:pt x="7734" y="4615"/>
                    </a:lnTo>
                    <a:lnTo>
                      <a:pt x="6751" y="4983"/>
                    </a:lnTo>
                    <a:lnTo>
                      <a:pt x="5961" y="5351"/>
                    </a:lnTo>
                    <a:lnTo>
                      <a:pt x="5234" y="5768"/>
                    </a:lnTo>
                    <a:lnTo>
                      <a:pt x="4914" y="6112"/>
                    </a:lnTo>
                    <a:lnTo>
                      <a:pt x="4764" y="6357"/>
                    </a:lnTo>
                    <a:lnTo>
                      <a:pt x="4658" y="6725"/>
                    </a:lnTo>
                    <a:lnTo>
                      <a:pt x="4658" y="7069"/>
                    </a:lnTo>
                    <a:lnTo>
                      <a:pt x="4658" y="8100"/>
                    </a:lnTo>
                    <a:lnTo>
                      <a:pt x="4658" y="9843"/>
                    </a:lnTo>
                    <a:lnTo>
                      <a:pt x="4658" y="11880"/>
                    </a:lnTo>
                    <a:lnTo>
                      <a:pt x="4658" y="14114"/>
                    </a:lnTo>
                    <a:lnTo>
                      <a:pt x="4658" y="16274"/>
                    </a:lnTo>
                    <a:lnTo>
                      <a:pt x="4658" y="18016"/>
                    </a:lnTo>
                    <a:lnTo>
                      <a:pt x="4658" y="19268"/>
                    </a:lnTo>
                    <a:lnTo>
                      <a:pt x="4658" y="19857"/>
                    </a:lnTo>
                  </a:path>
                </a:pathLst>
              </a:cu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B050"/>
                  </a:solidFill>
                  <a:latin typeface="+mn-lt"/>
                </a:endParaRPr>
              </a:p>
            </p:txBody>
          </p:sp>
          <p:sp>
            <p:nvSpPr>
              <p:cNvPr id="6384" name="chair3"/>
              <p:cNvSpPr>
                <a:spLocks noEditPoints="1" noChangeArrowheads="1"/>
              </p:cNvSpPr>
              <p:nvPr/>
            </p:nvSpPr>
            <p:spPr bwMode="auto">
              <a:xfrm>
                <a:off x="2784" y="480"/>
                <a:ext cx="336" cy="282"/>
              </a:xfrm>
              <a:custGeom>
                <a:avLst/>
                <a:gdLst>
                  <a:gd name="T0" fmla="*/ 10800 w 21600"/>
                  <a:gd name="T1" fmla="*/ 0 h 21600"/>
                  <a:gd name="T2" fmla="*/ 20275 w 21600"/>
                  <a:gd name="T3" fmla="*/ 10800 h 21600"/>
                  <a:gd name="T4" fmla="*/ 10800 w 21600"/>
                  <a:gd name="T5" fmla="*/ 21600 h 21600"/>
                  <a:gd name="T6" fmla="*/ 1303 w 21600"/>
                  <a:gd name="T7" fmla="*/ 10800 h 21600"/>
                  <a:gd name="T8" fmla="*/ 4828 w 21600"/>
                  <a:gd name="T9" fmla="*/ 6639 h 21600"/>
                  <a:gd name="T10" fmla="*/ 16846 w 21600"/>
                  <a:gd name="T11" fmla="*/ 1964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0661" y="21600"/>
                    </a:moveTo>
                    <a:lnTo>
                      <a:pt x="11964" y="21600"/>
                    </a:lnTo>
                    <a:lnTo>
                      <a:pt x="12969" y="21477"/>
                    </a:lnTo>
                    <a:lnTo>
                      <a:pt x="13951" y="21379"/>
                    </a:lnTo>
                    <a:lnTo>
                      <a:pt x="14742" y="21134"/>
                    </a:lnTo>
                    <a:lnTo>
                      <a:pt x="15575" y="20765"/>
                    </a:lnTo>
                    <a:lnTo>
                      <a:pt x="16152" y="20520"/>
                    </a:lnTo>
                    <a:lnTo>
                      <a:pt x="16579" y="20225"/>
                    </a:lnTo>
                    <a:lnTo>
                      <a:pt x="16942" y="19857"/>
                    </a:lnTo>
                    <a:lnTo>
                      <a:pt x="17455" y="20520"/>
                    </a:lnTo>
                    <a:lnTo>
                      <a:pt x="17989" y="21011"/>
                    </a:lnTo>
                    <a:lnTo>
                      <a:pt x="18459" y="21379"/>
                    </a:lnTo>
                    <a:lnTo>
                      <a:pt x="19079" y="21477"/>
                    </a:lnTo>
                    <a:lnTo>
                      <a:pt x="19656" y="21477"/>
                    </a:lnTo>
                    <a:lnTo>
                      <a:pt x="20275" y="21379"/>
                    </a:lnTo>
                    <a:lnTo>
                      <a:pt x="20660" y="21011"/>
                    </a:lnTo>
                    <a:lnTo>
                      <a:pt x="21173" y="20643"/>
                    </a:lnTo>
                    <a:lnTo>
                      <a:pt x="21386" y="20225"/>
                    </a:lnTo>
                    <a:lnTo>
                      <a:pt x="21600" y="19636"/>
                    </a:lnTo>
                    <a:lnTo>
                      <a:pt x="21600" y="19145"/>
                    </a:lnTo>
                    <a:lnTo>
                      <a:pt x="21600" y="18605"/>
                    </a:lnTo>
                    <a:lnTo>
                      <a:pt x="21386" y="18115"/>
                    </a:lnTo>
                    <a:lnTo>
                      <a:pt x="21066" y="17525"/>
                    </a:lnTo>
                    <a:lnTo>
                      <a:pt x="20660" y="17108"/>
                    </a:lnTo>
                    <a:lnTo>
                      <a:pt x="20275" y="16740"/>
                    </a:lnTo>
                    <a:lnTo>
                      <a:pt x="20275" y="10628"/>
                    </a:lnTo>
                    <a:lnTo>
                      <a:pt x="20275" y="5695"/>
                    </a:lnTo>
                    <a:lnTo>
                      <a:pt x="20275" y="5105"/>
                    </a:lnTo>
                    <a:lnTo>
                      <a:pt x="20190" y="4492"/>
                    </a:lnTo>
                    <a:lnTo>
                      <a:pt x="19976" y="4075"/>
                    </a:lnTo>
                    <a:lnTo>
                      <a:pt x="19763" y="3485"/>
                    </a:lnTo>
                    <a:lnTo>
                      <a:pt x="19442" y="2995"/>
                    </a:lnTo>
                    <a:lnTo>
                      <a:pt x="19079" y="2455"/>
                    </a:lnTo>
                    <a:lnTo>
                      <a:pt x="18673" y="2086"/>
                    </a:lnTo>
                    <a:lnTo>
                      <a:pt x="18139" y="1620"/>
                    </a:lnTo>
                    <a:lnTo>
                      <a:pt x="17562" y="1325"/>
                    </a:lnTo>
                    <a:lnTo>
                      <a:pt x="16836" y="957"/>
                    </a:lnTo>
                    <a:lnTo>
                      <a:pt x="16045" y="589"/>
                    </a:lnTo>
                    <a:lnTo>
                      <a:pt x="15169" y="344"/>
                    </a:lnTo>
                    <a:lnTo>
                      <a:pt x="14272" y="245"/>
                    </a:lnTo>
                    <a:lnTo>
                      <a:pt x="13182" y="123"/>
                    </a:lnTo>
                    <a:lnTo>
                      <a:pt x="12028" y="0"/>
                    </a:lnTo>
                    <a:lnTo>
                      <a:pt x="10832" y="0"/>
                    </a:lnTo>
                    <a:lnTo>
                      <a:pt x="9572" y="0"/>
                    </a:lnTo>
                    <a:lnTo>
                      <a:pt x="8418" y="123"/>
                    </a:lnTo>
                    <a:lnTo>
                      <a:pt x="7328" y="245"/>
                    </a:lnTo>
                    <a:lnTo>
                      <a:pt x="6431" y="344"/>
                    </a:lnTo>
                    <a:lnTo>
                      <a:pt x="5555" y="589"/>
                    </a:lnTo>
                    <a:lnTo>
                      <a:pt x="4764" y="957"/>
                    </a:lnTo>
                    <a:lnTo>
                      <a:pt x="4038" y="1325"/>
                    </a:lnTo>
                    <a:lnTo>
                      <a:pt x="3461" y="1620"/>
                    </a:lnTo>
                    <a:lnTo>
                      <a:pt x="2927" y="2086"/>
                    </a:lnTo>
                    <a:lnTo>
                      <a:pt x="2521" y="2455"/>
                    </a:lnTo>
                    <a:lnTo>
                      <a:pt x="2158" y="2995"/>
                    </a:lnTo>
                    <a:lnTo>
                      <a:pt x="1837" y="3485"/>
                    </a:lnTo>
                    <a:lnTo>
                      <a:pt x="1624" y="4075"/>
                    </a:lnTo>
                    <a:lnTo>
                      <a:pt x="1410" y="4492"/>
                    </a:lnTo>
                    <a:lnTo>
                      <a:pt x="1303" y="5105"/>
                    </a:lnTo>
                    <a:lnTo>
                      <a:pt x="1303" y="5695"/>
                    </a:lnTo>
                    <a:lnTo>
                      <a:pt x="1303" y="10874"/>
                    </a:lnTo>
                    <a:lnTo>
                      <a:pt x="1303" y="16740"/>
                    </a:lnTo>
                    <a:lnTo>
                      <a:pt x="940" y="17108"/>
                    </a:lnTo>
                    <a:lnTo>
                      <a:pt x="534" y="17525"/>
                    </a:lnTo>
                    <a:lnTo>
                      <a:pt x="214" y="18115"/>
                    </a:lnTo>
                    <a:lnTo>
                      <a:pt x="0" y="18605"/>
                    </a:lnTo>
                    <a:lnTo>
                      <a:pt x="0" y="19145"/>
                    </a:lnTo>
                    <a:lnTo>
                      <a:pt x="0" y="19636"/>
                    </a:lnTo>
                    <a:lnTo>
                      <a:pt x="214" y="20225"/>
                    </a:lnTo>
                    <a:lnTo>
                      <a:pt x="427" y="20643"/>
                    </a:lnTo>
                    <a:lnTo>
                      <a:pt x="833" y="21011"/>
                    </a:lnTo>
                    <a:lnTo>
                      <a:pt x="1303" y="21379"/>
                    </a:lnTo>
                    <a:lnTo>
                      <a:pt x="1944" y="21477"/>
                    </a:lnTo>
                    <a:lnTo>
                      <a:pt x="2521" y="21477"/>
                    </a:lnTo>
                    <a:lnTo>
                      <a:pt x="3141" y="21379"/>
                    </a:lnTo>
                    <a:lnTo>
                      <a:pt x="3611" y="21011"/>
                    </a:lnTo>
                    <a:lnTo>
                      <a:pt x="4145" y="20520"/>
                    </a:lnTo>
                    <a:lnTo>
                      <a:pt x="4658" y="19857"/>
                    </a:lnTo>
                    <a:lnTo>
                      <a:pt x="4914" y="20225"/>
                    </a:lnTo>
                    <a:lnTo>
                      <a:pt x="5448" y="20520"/>
                    </a:lnTo>
                    <a:lnTo>
                      <a:pt x="6025" y="20765"/>
                    </a:lnTo>
                    <a:lnTo>
                      <a:pt x="6751" y="21134"/>
                    </a:lnTo>
                    <a:lnTo>
                      <a:pt x="7542" y="21379"/>
                    </a:lnTo>
                    <a:lnTo>
                      <a:pt x="8418" y="21477"/>
                    </a:lnTo>
                    <a:lnTo>
                      <a:pt x="9465" y="21600"/>
                    </a:lnTo>
                    <a:lnTo>
                      <a:pt x="10661" y="21600"/>
                    </a:lnTo>
                    <a:close/>
                  </a:path>
                  <a:path w="21600" h="21600" extrusionOk="0">
                    <a:moveTo>
                      <a:pt x="17049" y="19857"/>
                    </a:moveTo>
                    <a:lnTo>
                      <a:pt x="17049" y="19268"/>
                    </a:lnTo>
                    <a:lnTo>
                      <a:pt x="17049" y="18016"/>
                    </a:lnTo>
                    <a:lnTo>
                      <a:pt x="17049" y="16274"/>
                    </a:lnTo>
                    <a:lnTo>
                      <a:pt x="17049" y="14114"/>
                    </a:lnTo>
                    <a:lnTo>
                      <a:pt x="17049" y="11880"/>
                    </a:lnTo>
                    <a:lnTo>
                      <a:pt x="17049" y="9843"/>
                    </a:lnTo>
                    <a:lnTo>
                      <a:pt x="17049" y="8100"/>
                    </a:lnTo>
                    <a:lnTo>
                      <a:pt x="17049" y="7069"/>
                    </a:lnTo>
                    <a:lnTo>
                      <a:pt x="16942" y="6725"/>
                    </a:lnTo>
                    <a:lnTo>
                      <a:pt x="16836" y="6357"/>
                    </a:lnTo>
                    <a:lnTo>
                      <a:pt x="16686" y="6112"/>
                    </a:lnTo>
                    <a:lnTo>
                      <a:pt x="16472" y="5768"/>
                    </a:lnTo>
                    <a:lnTo>
                      <a:pt x="15746" y="5351"/>
                    </a:lnTo>
                    <a:lnTo>
                      <a:pt x="14849" y="4983"/>
                    </a:lnTo>
                    <a:lnTo>
                      <a:pt x="13951" y="4615"/>
                    </a:lnTo>
                    <a:lnTo>
                      <a:pt x="12862" y="4369"/>
                    </a:lnTo>
                    <a:lnTo>
                      <a:pt x="11879" y="4271"/>
                    </a:lnTo>
                    <a:lnTo>
                      <a:pt x="10832" y="4197"/>
                    </a:lnTo>
                    <a:lnTo>
                      <a:pt x="9828" y="4271"/>
                    </a:lnTo>
                    <a:lnTo>
                      <a:pt x="8845" y="4369"/>
                    </a:lnTo>
                    <a:lnTo>
                      <a:pt x="7734" y="4615"/>
                    </a:lnTo>
                    <a:lnTo>
                      <a:pt x="6751" y="4983"/>
                    </a:lnTo>
                    <a:lnTo>
                      <a:pt x="5961" y="5351"/>
                    </a:lnTo>
                    <a:lnTo>
                      <a:pt x="5234" y="5768"/>
                    </a:lnTo>
                    <a:lnTo>
                      <a:pt x="4914" y="6112"/>
                    </a:lnTo>
                    <a:lnTo>
                      <a:pt x="4764" y="6357"/>
                    </a:lnTo>
                    <a:lnTo>
                      <a:pt x="4658" y="6725"/>
                    </a:lnTo>
                    <a:lnTo>
                      <a:pt x="4658" y="7069"/>
                    </a:lnTo>
                    <a:lnTo>
                      <a:pt x="4658" y="8100"/>
                    </a:lnTo>
                    <a:lnTo>
                      <a:pt x="4658" y="9843"/>
                    </a:lnTo>
                    <a:lnTo>
                      <a:pt x="4658" y="11880"/>
                    </a:lnTo>
                    <a:lnTo>
                      <a:pt x="4658" y="14114"/>
                    </a:lnTo>
                    <a:lnTo>
                      <a:pt x="4658" y="16274"/>
                    </a:lnTo>
                    <a:lnTo>
                      <a:pt x="4658" y="18016"/>
                    </a:lnTo>
                    <a:lnTo>
                      <a:pt x="4658" y="19268"/>
                    </a:lnTo>
                    <a:lnTo>
                      <a:pt x="4658" y="19857"/>
                    </a:lnTo>
                  </a:path>
                </a:pathLst>
              </a:cu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B050"/>
                  </a:solidFill>
                  <a:latin typeface="+mn-lt"/>
                </a:endParaRPr>
              </a:p>
            </p:txBody>
          </p:sp>
          <p:sp>
            <p:nvSpPr>
              <p:cNvPr id="6385" name="chair3"/>
              <p:cNvSpPr>
                <a:spLocks noEditPoints="1" noChangeArrowheads="1"/>
              </p:cNvSpPr>
              <p:nvPr/>
            </p:nvSpPr>
            <p:spPr bwMode="auto">
              <a:xfrm>
                <a:off x="3122" y="486"/>
                <a:ext cx="336" cy="282"/>
              </a:xfrm>
              <a:custGeom>
                <a:avLst/>
                <a:gdLst>
                  <a:gd name="T0" fmla="*/ 10800 w 21600"/>
                  <a:gd name="T1" fmla="*/ 0 h 21600"/>
                  <a:gd name="T2" fmla="*/ 20275 w 21600"/>
                  <a:gd name="T3" fmla="*/ 10800 h 21600"/>
                  <a:gd name="T4" fmla="*/ 10800 w 21600"/>
                  <a:gd name="T5" fmla="*/ 21600 h 21600"/>
                  <a:gd name="T6" fmla="*/ 1303 w 21600"/>
                  <a:gd name="T7" fmla="*/ 10800 h 21600"/>
                  <a:gd name="T8" fmla="*/ 4828 w 21600"/>
                  <a:gd name="T9" fmla="*/ 6639 h 21600"/>
                  <a:gd name="T10" fmla="*/ 16846 w 21600"/>
                  <a:gd name="T11" fmla="*/ 1964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0661" y="21600"/>
                    </a:moveTo>
                    <a:lnTo>
                      <a:pt x="11964" y="21600"/>
                    </a:lnTo>
                    <a:lnTo>
                      <a:pt x="12969" y="21477"/>
                    </a:lnTo>
                    <a:lnTo>
                      <a:pt x="13951" y="21379"/>
                    </a:lnTo>
                    <a:lnTo>
                      <a:pt x="14742" y="21134"/>
                    </a:lnTo>
                    <a:lnTo>
                      <a:pt x="15575" y="20765"/>
                    </a:lnTo>
                    <a:lnTo>
                      <a:pt x="16152" y="20520"/>
                    </a:lnTo>
                    <a:lnTo>
                      <a:pt x="16579" y="20225"/>
                    </a:lnTo>
                    <a:lnTo>
                      <a:pt x="16942" y="19857"/>
                    </a:lnTo>
                    <a:lnTo>
                      <a:pt x="17455" y="20520"/>
                    </a:lnTo>
                    <a:lnTo>
                      <a:pt x="17989" y="21011"/>
                    </a:lnTo>
                    <a:lnTo>
                      <a:pt x="18459" y="21379"/>
                    </a:lnTo>
                    <a:lnTo>
                      <a:pt x="19079" y="21477"/>
                    </a:lnTo>
                    <a:lnTo>
                      <a:pt x="19656" y="21477"/>
                    </a:lnTo>
                    <a:lnTo>
                      <a:pt x="20275" y="21379"/>
                    </a:lnTo>
                    <a:lnTo>
                      <a:pt x="20660" y="21011"/>
                    </a:lnTo>
                    <a:lnTo>
                      <a:pt x="21173" y="20643"/>
                    </a:lnTo>
                    <a:lnTo>
                      <a:pt x="21386" y="20225"/>
                    </a:lnTo>
                    <a:lnTo>
                      <a:pt x="21600" y="19636"/>
                    </a:lnTo>
                    <a:lnTo>
                      <a:pt x="21600" y="19145"/>
                    </a:lnTo>
                    <a:lnTo>
                      <a:pt x="21600" y="18605"/>
                    </a:lnTo>
                    <a:lnTo>
                      <a:pt x="21386" y="18115"/>
                    </a:lnTo>
                    <a:lnTo>
                      <a:pt x="21066" y="17525"/>
                    </a:lnTo>
                    <a:lnTo>
                      <a:pt x="20660" y="17108"/>
                    </a:lnTo>
                    <a:lnTo>
                      <a:pt x="20275" y="16740"/>
                    </a:lnTo>
                    <a:lnTo>
                      <a:pt x="20275" y="10628"/>
                    </a:lnTo>
                    <a:lnTo>
                      <a:pt x="20275" y="5695"/>
                    </a:lnTo>
                    <a:lnTo>
                      <a:pt x="20275" y="5105"/>
                    </a:lnTo>
                    <a:lnTo>
                      <a:pt x="20190" y="4492"/>
                    </a:lnTo>
                    <a:lnTo>
                      <a:pt x="19976" y="4075"/>
                    </a:lnTo>
                    <a:lnTo>
                      <a:pt x="19763" y="3485"/>
                    </a:lnTo>
                    <a:lnTo>
                      <a:pt x="19442" y="2995"/>
                    </a:lnTo>
                    <a:lnTo>
                      <a:pt x="19079" y="2455"/>
                    </a:lnTo>
                    <a:lnTo>
                      <a:pt x="18673" y="2086"/>
                    </a:lnTo>
                    <a:lnTo>
                      <a:pt x="18139" y="1620"/>
                    </a:lnTo>
                    <a:lnTo>
                      <a:pt x="17562" y="1325"/>
                    </a:lnTo>
                    <a:lnTo>
                      <a:pt x="16836" y="957"/>
                    </a:lnTo>
                    <a:lnTo>
                      <a:pt x="16045" y="589"/>
                    </a:lnTo>
                    <a:lnTo>
                      <a:pt x="15169" y="344"/>
                    </a:lnTo>
                    <a:lnTo>
                      <a:pt x="14272" y="245"/>
                    </a:lnTo>
                    <a:lnTo>
                      <a:pt x="13182" y="123"/>
                    </a:lnTo>
                    <a:lnTo>
                      <a:pt x="12028" y="0"/>
                    </a:lnTo>
                    <a:lnTo>
                      <a:pt x="10832" y="0"/>
                    </a:lnTo>
                    <a:lnTo>
                      <a:pt x="9572" y="0"/>
                    </a:lnTo>
                    <a:lnTo>
                      <a:pt x="8418" y="123"/>
                    </a:lnTo>
                    <a:lnTo>
                      <a:pt x="7328" y="245"/>
                    </a:lnTo>
                    <a:lnTo>
                      <a:pt x="6431" y="344"/>
                    </a:lnTo>
                    <a:lnTo>
                      <a:pt x="5555" y="589"/>
                    </a:lnTo>
                    <a:lnTo>
                      <a:pt x="4764" y="957"/>
                    </a:lnTo>
                    <a:lnTo>
                      <a:pt x="4038" y="1325"/>
                    </a:lnTo>
                    <a:lnTo>
                      <a:pt x="3461" y="1620"/>
                    </a:lnTo>
                    <a:lnTo>
                      <a:pt x="2927" y="2086"/>
                    </a:lnTo>
                    <a:lnTo>
                      <a:pt x="2521" y="2455"/>
                    </a:lnTo>
                    <a:lnTo>
                      <a:pt x="2158" y="2995"/>
                    </a:lnTo>
                    <a:lnTo>
                      <a:pt x="1837" y="3485"/>
                    </a:lnTo>
                    <a:lnTo>
                      <a:pt x="1624" y="4075"/>
                    </a:lnTo>
                    <a:lnTo>
                      <a:pt x="1410" y="4492"/>
                    </a:lnTo>
                    <a:lnTo>
                      <a:pt x="1303" y="5105"/>
                    </a:lnTo>
                    <a:lnTo>
                      <a:pt x="1303" y="5695"/>
                    </a:lnTo>
                    <a:lnTo>
                      <a:pt x="1303" y="10874"/>
                    </a:lnTo>
                    <a:lnTo>
                      <a:pt x="1303" y="16740"/>
                    </a:lnTo>
                    <a:lnTo>
                      <a:pt x="940" y="17108"/>
                    </a:lnTo>
                    <a:lnTo>
                      <a:pt x="534" y="17525"/>
                    </a:lnTo>
                    <a:lnTo>
                      <a:pt x="214" y="18115"/>
                    </a:lnTo>
                    <a:lnTo>
                      <a:pt x="0" y="18605"/>
                    </a:lnTo>
                    <a:lnTo>
                      <a:pt x="0" y="19145"/>
                    </a:lnTo>
                    <a:lnTo>
                      <a:pt x="0" y="19636"/>
                    </a:lnTo>
                    <a:lnTo>
                      <a:pt x="214" y="20225"/>
                    </a:lnTo>
                    <a:lnTo>
                      <a:pt x="427" y="20643"/>
                    </a:lnTo>
                    <a:lnTo>
                      <a:pt x="833" y="21011"/>
                    </a:lnTo>
                    <a:lnTo>
                      <a:pt x="1303" y="21379"/>
                    </a:lnTo>
                    <a:lnTo>
                      <a:pt x="1944" y="21477"/>
                    </a:lnTo>
                    <a:lnTo>
                      <a:pt x="2521" y="21477"/>
                    </a:lnTo>
                    <a:lnTo>
                      <a:pt x="3141" y="21379"/>
                    </a:lnTo>
                    <a:lnTo>
                      <a:pt x="3611" y="21011"/>
                    </a:lnTo>
                    <a:lnTo>
                      <a:pt x="4145" y="20520"/>
                    </a:lnTo>
                    <a:lnTo>
                      <a:pt x="4658" y="19857"/>
                    </a:lnTo>
                    <a:lnTo>
                      <a:pt x="4914" y="20225"/>
                    </a:lnTo>
                    <a:lnTo>
                      <a:pt x="5448" y="20520"/>
                    </a:lnTo>
                    <a:lnTo>
                      <a:pt x="6025" y="20765"/>
                    </a:lnTo>
                    <a:lnTo>
                      <a:pt x="6751" y="21134"/>
                    </a:lnTo>
                    <a:lnTo>
                      <a:pt x="7542" y="21379"/>
                    </a:lnTo>
                    <a:lnTo>
                      <a:pt x="8418" y="21477"/>
                    </a:lnTo>
                    <a:lnTo>
                      <a:pt x="9465" y="21600"/>
                    </a:lnTo>
                    <a:lnTo>
                      <a:pt x="10661" y="21600"/>
                    </a:lnTo>
                    <a:close/>
                  </a:path>
                  <a:path w="21600" h="21600" extrusionOk="0">
                    <a:moveTo>
                      <a:pt x="17049" y="19857"/>
                    </a:moveTo>
                    <a:lnTo>
                      <a:pt x="17049" y="19268"/>
                    </a:lnTo>
                    <a:lnTo>
                      <a:pt x="17049" y="18016"/>
                    </a:lnTo>
                    <a:lnTo>
                      <a:pt x="17049" y="16274"/>
                    </a:lnTo>
                    <a:lnTo>
                      <a:pt x="17049" y="14114"/>
                    </a:lnTo>
                    <a:lnTo>
                      <a:pt x="17049" y="11880"/>
                    </a:lnTo>
                    <a:lnTo>
                      <a:pt x="17049" y="9843"/>
                    </a:lnTo>
                    <a:lnTo>
                      <a:pt x="17049" y="8100"/>
                    </a:lnTo>
                    <a:lnTo>
                      <a:pt x="17049" y="7069"/>
                    </a:lnTo>
                    <a:lnTo>
                      <a:pt x="16942" y="6725"/>
                    </a:lnTo>
                    <a:lnTo>
                      <a:pt x="16836" y="6357"/>
                    </a:lnTo>
                    <a:lnTo>
                      <a:pt x="16686" y="6112"/>
                    </a:lnTo>
                    <a:lnTo>
                      <a:pt x="16472" y="5768"/>
                    </a:lnTo>
                    <a:lnTo>
                      <a:pt x="15746" y="5351"/>
                    </a:lnTo>
                    <a:lnTo>
                      <a:pt x="14849" y="4983"/>
                    </a:lnTo>
                    <a:lnTo>
                      <a:pt x="13951" y="4615"/>
                    </a:lnTo>
                    <a:lnTo>
                      <a:pt x="12862" y="4369"/>
                    </a:lnTo>
                    <a:lnTo>
                      <a:pt x="11879" y="4271"/>
                    </a:lnTo>
                    <a:lnTo>
                      <a:pt x="10832" y="4197"/>
                    </a:lnTo>
                    <a:lnTo>
                      <a:pt x="9828" y="4271"/>
                    </a:lnTo>
                    <a:lnTo>
                      <a:pt x="8845" y="4369"/>
                    </a:lnTo>
                    <a:lnTo>
                      <a:pt x="7734" y="4615"/>
                    </a:lnTo>
                    <a:lnTo>
                      <a:pt x="6751" y="4983"/>
                    </a:lnTo>
                    <a:lnTo>
                      <a:pt x="5961" y="5351"/>
                    </a:lnTo>
                    <a:lnTo>
                      <a:pt x="5234" y="5768"/>
                    </a:lnTo>
                    <a:lnTo>
                      <a:pt x="4914" y="6112"/>
                    </a:lnTo>
                    <a:lnTo>
                      <a:pt x="4764" y="6357"/>
                    </a:lnTo>
                    <a:lnTo>
                      <a:pt x="4658" y="6725"/>
                    </a:lnTo>
                    <a:lnTo>
                      <a:pt x="4658" y="7069"/>
                    </a:lnTo>
                    <a:lnTo>
                      <a:pt x="4658" y="8100"/>
                    </a:lnTo>
                    <a:lnTo>
                      <a:pt x="4658" y="9843"/>
                    </a:lnTo>
                    <a:lnTo>
                      <a:pt x="4658" y="11880"/>
                    </a:lnTo>
                    <a:lnTo>
                      <a:pt x="4658" y="14114"/>
                    </a:lnTo>
                    <a:lnTo>
                      <a:pt x="4658" y="16274"/>
                    </a:lnTo>
                    <a:lnTo>
                      <a:pt x="4658" y="18016"/>
                    </a:lnTo>
                    <a:lnTo>
                      <a:pt x="4658" y="19268"/>
                    </a:lnTo>
                    <a:lnTo>
                      <a:pt x="4658" y="19857"/>
                    </a:lnTo>
                  </a:path>
                </a:pathLst>
              </a:cu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B050"/>
                  </a:solidFill>
                  <a:latin typeface="+mn-lt"/>
                </a:endParaRPr>
              </a:p>
            </p:txBody>
          </p:sp>
          <p:sp>
            <p:nvSpPr>
              <p:cNvPr id="6386" name="chair3"/>
              <p:cNvSpPr>
                <a:spLocks noEditPoints="1" noChangeArrowheads="1"/>
              </p:cNvSpPr>
              <p:nvPr/>
            </p:nvSpPr>
            <p:spPr bwMode="auto">
              <a:xfrm>
                <a:off x="3458" y="486"/>
                <a:ext cx="336" cy="282"/>
              </a:xfrm>
              <a:custGeom>
                <a:avLst/>
                <a:gdLst>
                  <a:gd name="T0" fmla="*/ 10800 w 21600"/>
                  <a:gd name="T1" fmla="*/ 0 h 21600"/>
                  <a:gd name="T2" fmla="*/ 20275 w 21600"/>
                  <a:gd name="T3" fmla="*/ 10800 h 21600"/>
                  <a:gd name="T4" fmla="*/ 10800 w 21600"/>
                  <a:gd name="T5" fmla="*/ 21600 h 21600"/>
                  <a:gd name="T6" fmla="*/ 1303 w 21600"/>
                  <a:gd name="T7" fmla="*/ 10800 h 21600"/>
                  <a:gd name="T8" fmla="*/ 4828 w 21600"/>
                  <a:gd name="T9" fmla="*/ 6639 h 21600"/>
                  <a:gd name="T10" fmla="*/ 16846 w 21600"/>
                  <a:gd name="T11" fmla="*/ 1964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0661" y="21600"/>
                    </a:moveTo>
                    <a:lnTo>
                      <a:pt x="11964" y="21600"/>
                    </a:lnTo>
                    <a:lnTo>
                      <a:pt x="12969" y="21477"/>
                    </a:lnTo>
                    <a:lnTo>
                      <a:pt x="13951" y="21379"/>
                    </a:lnTo>
                    <a:lnTo>
                      <a:pt x="14742" y="21134"/>
                    </a:lnTo>
                    <a:lnTo>
                      <a:pt x="15575" y="20765"/>
                    </a:lnTo>
                    <a:lnTo>
                      <a:pt x="16152" y="20520"/>
                    </a:lnTo>
                    <a:lnTo>
                      <a:pt x="16579" y="20225"/>
                    </a:lnTo>
                    <a:lnTo>
                      <a:pt x="16942" y="19857"/>
                    </a:lnTo>
                    <a:lnTo>
                      <a:pt x="17455" y="20520"/>
                    </a:lnTo>
                    <a:lnTo>
                      <a:pt x="17989" y="21011"/>
                    </a:lnTo>
                    <a:lnTo>
                      <a:pt x="18459" y="21379"/>
                    </a:lnTo>
                    <a:lnTo>
                      <a:pt x="19079" y="21477"/>
                    </a:lnTo>
                    <a:lnTo>
                      <a:pt x="19656" y="21477"/>
                    </a:lnTo>
                    <a:lnTo>
                      <a:pt x="20275" y="21379"/>
                    </a:lnTo>
                    <a:lnTo>
                      <a:pt x="20660" y="21011"/>
                    </a:lnTo>
                    <a:lnTo>
                      <a:pt x="21173" y="20643"/>
                    </a:lnTo>
                    <a:lnTo>
                      <a:pt x="21386" y="20225"/>
                    </a:lnTo>
                    <a:lnTo>
                      <a:pt x="21600" y="19636"/>
                    </a:lnTo>
                    <a:lnTo>
                      <a:pt x="21600" y="19145"/>
                    </a:lnTo>
                    <a:lnTo>
                      <a:pt x="21600" y="18605"/>
                    </a:lnTo>
                    <a:lnTo>
                      <a:pt x="21386" y="18115"/>
                    </a:lnTo>
                    <a:lnTo>
                      <a:pt x="21066" y="17525"/>
                    </a:lnTo>
                    <a:lnTo>
                      <a:pt x="20660" y="17108"/>
                    </a:lnTo>
                    <a:lnTo>
                      <a:pt x="20275" y="16740"/>
                    </a:lnTo>
                    <a:lnTo>
                      <a:pt x="20275" y="10628"/>
                    </a:lnTo>
                    <a:lnTo>
                      <a:pt x="20275" y="5695"/>
                    </a:lnTo>
                    <a:lnTo>
                      <a:pt x="20275" y="5105"/>
                    </a:lnTo>
                    <a:lnTo>
                      <a:pt x="20190" y="4492"/>
                    </a:lnTo>
                    <a:lnTo>
                      <a:pt x="19976" y="4075"/>
                    </a:lnTo>
                    <a:lnTo>
                      <a:pt x="19763" y="3485"/>
                    </a:lnTo>
                    <a:lnTo>
                      <a:pt x="19442" y="2995"/>
                    </a:lnTo>
                    <a:lnTo>
                      <a:pt x="19079" y="2455"/>
                    </a:lnTo>
                    <a:lnTo>
                      <a:pt x="18673" y="2086"/>
                    </a:lnTo>
                    <a:lnTo>
                      <a:pt x="18139" y="1620"/>
                    </a:lnTo>
                    <a:lnTo>
                      <a:pt x="17562" y="1325"/>
                    </a:lnTo>
                    <a:lnTo>
                      <a:pt x="16836" y="957"/>
                    </a:lnTo>
                    <a:lnTo>
                      <a:pt x="16045" y="589"/>
                    </a:lnTo>
                    <a:lnTo>
                      <a:pt x="15169" y="344"/>
                    </a:lnTo>
                    <a:lnTo>
                      <a:pt x="14272" y="245"/>
                    </a:lnTo>
                    <a:lnTo>
                      <a:pt x="13182" y="123"/>
                    </a:lnTo>
                    <a:lnTo>
                      <a:pt x="12028" y="0"/>
                    </a:lnTo>
                    <a:lnTo>
                      <a:pt x="10832" y="0"/>
                    </a:lnTo>
                    <a:lnTo>
                      <a:pt x="9572" y="0"/>
                    </a:lnTo>
                    <a:lnTo>
                      <a:pt x="8418" y="123"/>
                    </a:lnTo>
                    <a:lnTo>
                      <a:pt x="7328" y="245"/>
                    </a:lnTo>
                    <a:lnTo>
                      <a:pt x="6431" y="344"/>
                    </a:lnTo>
                    <a:lnTo>
                      <a:pt x="5555" y="589"/>
                    </a:lnTo>
                    <a:lnTo>
                      <a:pt x="4764" y="957"/>
                    </a:lnTo>
                    <a:lnTo>
                      <a:pt x="4038" y="1325"/>
                    </a:lnTo>
                    <a:lnTo>
                      <a:pt x="3461" y="1620"/>
                    </a:lnTo>
                    <a:lnTo>
                      <a:pt x="2927" y="2086"/>
                    </a:lnTo>
                    <a:lnTo>
                      <a:pt x="2521" y="2455"/>
                    </a:lnTo>
                    <a:lnTo>
                      <a:pt x="2158" y="2995"/>
                    </a:lnTo>
                    <a:lnTo>
                      <a:pt x="1837" y="3485"/>
                    </a:lnTo>
                    <a:lnTo>
                      <a:pt x="1624" y="4075"/>
                    </a:lnTo>
                    <a:lnTo>
                      <a:pt x="1410" y="4492"/>
                    </a:lnTo>
                    <a:lnTo>
                      <a:pt x="1303" y="5105"/>
                    </a:lnTo>
                    <a:lnTo>
                      <a:pt x="1303" y="5695"/>
                    </a:lnTo>
                    <a:lnTo>
                      <a:pt x="1303" y="10874"/>
                    </a:lnTo>
                    <a:lnTo>
                      <a:pt x="1303" y="16740"/>
                    </a:lnTo>
                    <a:lnTo>
                      <a:pt x="940" y="17108"/>
                    </a:lnTo>
                    <a:lnTo>
                      <a:pt x="534" y="17525"/>
                    </a:lnTo>
                    <a:lnTo>
                      <a:pt x="214" y="18115"/>
                    </a:lnTo>
                    <a:lnTo>
                      <a:pt x="0" y="18605"/>
                    </a:lnTo>
                    <a:lnTo>
                      <a:pt x="0" y="19145"/>
                    </a:lnTo>
                    <a:lnTo>
                      <a:pt x="0" y="19636"/>
                    </a:lnTo>
                    <a:lnTo>
                      <a:pt x="214" y="20225"/>
                    </a:lnTo>
                    <a:lnTo>
                      <a:pt x="427" y="20643"/>
                    </a:lnTo>
                    <a:lnTo>
                      <a:pt x="833" y="21011"/>
                    </a:lnTo>
                    <a:lnTo>
                      <a:pt x="1303" y="21379"/>
                    </a:lnTo>
                    <a:lnTo>
                      <a:pt x="1944" y="21477"/>
                    </a:lnTo>
                    <a:lnTo>
                      <a:pt x="2521" y="21477"/>
                    </a:lnTo>
                    <a:lnTo>
                      <a:pt x="3141" y="21379"/>
                    </a:lnTo>
                    <a:lnTo>
                      <a:pt x="3611" y="21011"/>
                    </a:lnTo>
                    <a:lnTo>
                      <a:pt x="4145" y="20520"/>
                    </a:lnTo>
                    <a:lnTo>
                      <a:pt x="4658" y="19857"/>
                    </a:lnTo>
                    <a:lnTo>
                      <a:pt x="4914" y="20225"/>
                    </a:lnTo>
                    <a:lnTo>
                      <a:pt x="5448" y="20520"/>
                    </a:lnTo>
                    <a:lnTo>
                      <a:pt x="6025" y="20765"/>
                    </a:lnTo>
                    <a:lnTo>
                      <a:pt x="6751" y="21134"/>
                    </a:lnTo>
                    <a:lnTo>
                      <a:pt x="7542" y="21379"/>
                    </a:lnTo>
                    <a:lnTo>
                      <a:pt x="8418" y="21477"/>
                    </a:lnTo>
                    <a:lnTo>
                      <a:pt x="9465" y="21600"/>
                    </a:lnTo>
                    <a:lnTo>
                      <a:pt x="10661" y="21600"/>
                    </a:lnTo>
                    <a:close/>
                  </a:path>
                  <a:path w="21600" h="21600" extrusionOk="0">
                    <a:moveTo>
                      <a:pt x="17049" y="19857"/>
                    </a:moveTo>
                    <a:lnTo>
                      <a:pt x="17049" y="19268"/>
                    </a:lnTo>
                    <a:lnTo>
                      <a:pt x="17049" y="18016"/>
                    </a:lnTo>
                    <a:lnTo>
                      <a:pt x="17049" y="16274"/>
                    </a:lnTo>
                    <a:lnTo>
                      <a:pt x="17049" y="14114"/>
                    </a:lnTo>
                    <a:lnTo>
                      <a:pt x="17049" y="11880"/>
                    </a:lnTo>
                    <a:lnTo>
                      <a:pt x="17049" y="9843"/>
                    </a:lnTo>
                    <a:lnTo>
                      <a:pt x="17049" y="8100"/>
                    </a:lnTo>
                    <a:lnTo>
                      <a:pt x="17049" y="7069"/>
                    </a:lnTo>
                    <a:lnTo>
                      <a:pt x="16942" y="6725"/>
                    </a:lnTo>
                    <a:lnTo>
                      <a:pt x="16836" y="6357"/>
                    </a:lnTo>
                    <a:lnTo>
                      <a:pt x="16686" y="6112"/>
                    </a:lnTo>
                    <a:lnTo>
                      <a:pt x="16472" y="5768"/>
                    </a:lnTo>
                    <a:lnTo>
                      <a:pt x="15746" y="5351"/>
                    </a:lnTo>
                    <a:lnTo>
                      <a:pt x="14849" y="4983"/>
                    </a:lnTo>
                    <a:lnTo>
                      <a:pt x="13951" y="4615"/>
                    </a:lnTo>
                    <a:lnTo>
                      <a:pt x="12862" y="4369"/>
                    </a:lnTo>
                    <a:lnTo>
                      <a:pt x="11879" y="4271"/>
                    </a:lnTo>
                    <a:lnTo>
                      <a:pt x="10832" y="4197"/>
                    </a:lnTo>
                    <a:lnTo>
                      <a:pt x="9828" y="4271"/>
                    </a:lnTo>
                    <a:lnTo>
                      <a:pt x="8845" y="4369"/>
                    </a:lnTo>
                    <a:lnTo>
                      <a:pt x="7734" y="4615"/>
                    </a:lnTo>
                    <a:lnTo>
                      <a:pt x="6751" y="4983"/>
                    </a:lnTo>
                    <a:lnTo>
                      <a:pt x="5961" y="5351"/>
                    </a:lnTo>
                    <a:lnTo>
                      <a:pt x="5234" y="5768"/>
                    </a:lnTo>
                    <a:lnTo>
                      <a:pt x="4914" y="6112"/>
                    </a:lnTo>
                    <a:lnTo>
                      <a:pt x="4764" y="6357"/>
                    </a:lnTo>
                    <a:lnTo>
                      <a:pt x="4658" y="6725"/>
                    </a:lnTo>
                    <a:lnTo>
                      <a:pt x="4658" y="7069"/>
                    </a:lnTo>
                    <a:lnTo>
                      <a:pt x="4658" y="8100"/>
                    </a:lnTo>
                    <a:lnTo>
                      <a:pt x="4658" y="9843"/>
                    </a:lnTo>
                    <a:lnTo>
                      <a:pt x="4658" y="11880"/>
                    </a:lnTo>
                    <a:lnTo>
                      <a:pt x="4658" y="14114"/>
                    </a:lnTo>
                    <a:lnTo>
                      <a:pt x="4658" y="16274"/>
                    </a:lnTo>
                    <a:lnTo>
                      <a:pt x="4658" y="18016"/>
                    </a:lnTo>
                    <a:lnTo>
                      <a:pt x="4658" y="19268"/>
                    </a:lnTo>
                    <a:lnTo>
                      <a:pt x="4658" y="19857"/>
                    </a:lnTo>
                  </a:path>
                </a:pathLst>
              </a:cu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B050"/>
                  </a:solidFill>
                  <a:latin typeface="+mn-lt"/>
                </a:endParaRPr>
              </a:p>
            </p:txBody>
          </p:sp>
          <p:sp>
            <p:nvSpPr>
              <p:cNvPr id="6387" name="chair3"/>
              <p:cNvSpPr>
                <a:spLocks noEditPoints="1" noChangeArrowheads="1"/>
              </p:cNvSpPr>
              <p:nvPr/>
            </p:nvSpPr>
            <p:spPr bwMode="auto">
              <a:xfrm>
                <a:off x="3794" y="486"/>
                <a:ext cx="336" cy="282"/>
              </a:xfrm>
              <a:custGeom>
                <a:avLst/>
                <a:gdLst>
                  <a:gd name="T0" fmla="*/ 10800 w 21600"/>
                  <a:gd name="T1" fmla="*/ 0 h 21600"/>
                  <a:gd name="T2" fmla="*/ 20275 w 21600"/>
                  <a:gd name="T3" fmla="*/ 10800 h 21600"/>
                  <a:gd name="T4" fmla="*/ 10800 w 21600"/>
                  <a:gd name="T5" fmla="*/ 21600 h 21600"/>
                  <a:gd name="T6" fmla="*/ 1303 w 21600"/>
                  <a:gd name="T7" fmla="*/ 10800 h 21600"/>
                  <a:gd name="T8" fmla="*/ 4828 w 21600"/>
                  <a:gd name="T9" fmla="*/ 6639 h 21600"/>
                  <a:gd name="T10" fmla="*/ 16846 w 21600"/>
                  <a:gd name="T11" fmla="*/ 1964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0661" y="21600"/>
                    </a:moveTo>
                    <a:lnTo>
                      <a:pt x="11964" y="21600"/>
                    </a:lnTo>
                    <a:lnTo>
                      <a:pt x="12969" y="21477"/>
                    </a:lnTo>
                    <a:lnTo>
                      <a:pt x="13951" y="21379"/>
                    </a:lnTo>
                    <a:lnTo>
                      <a:pt x="14742" y="21134"/>
                    </a:lnTo>
                    <a:lnTo>
                      <a:pt x="15575" y="20765"/>
                    </a:lnTo>
                    <a:lnTo>
                      <a:pt x="16152" y="20520"/>
                    </a:lnTo>
                    <a:lnTo>
                      <a:pt x="16579" y="20225"/>
                    </a:lnTo>
                    <a:lnTo>
                      <a:pt x="16942" y="19857"/>
                    </a:lnTo>
                    <a:lnTo>
                      <a:pt x="17455" y="20520"/>
                    </a:lnTo>
                    <a:lnTo>
                      <a:pt x="17989" y="21011"/>
                    </a:lnTo>
                    <a:lnTo>
                      <a:pt x="18459" y="21379"/>
                    </a:lnTo>
                    <a:lnTo>
                      <a:pt x="19079" y="21477"/>
                    </a:lnTo>
                    <a:lnTo>
                      <a:pt x="19656" y="21477"/>
                    </a:lnTo>
                    <a:lnTo>
                      <a:pt x="20275" y="21379"/>
                    </a:lnTo>
                    <a:lnTo>
                      <a:pt x="20660" y="21011"/>
                    </a:lnTo>
                    <a:lnTo>
                      <a:pt x="21173" y="20643"/>
                    </a:lnTo>
                    <a:lnTo>
                      <a:pt x="21386" y="20225"/>
                    </a:lnTo>
                    <a:lnTo>
                      <a:pt x="21600" y="19636"/>
                    </a:lnTo>
                    <a:lnTo>
                      <a:pt x="21600" y="19145"/>
                    </a:lnTo>
                    <a:lnTo>
                      <a:pt x="21600" y="18605"/>
                    </a:lnTo>
                    <a:lnTo>
                      <a:pt x="21386" y="18115"/>
                    </a:lnTo>
                    <a:lnTo>
                      <a:pt x="21066" y="17525"/>
                    </a:lnTo>
                    <a:lnTo>
                      <a:pt x="20660" y="17108"/>
                    </a:lnTo>
                    <a:lnTo>
                      <a:pt x="20275" y="16740"/>
                    </a:lnTo>
                    <a:lnTo>
                      <a:pt x="20275" y="10628"/>
                    </a:lnTo>
                    <a:lnTo>
                      <a:pt x="20275" y="5695"/>
                    </a:lnTo>
                    <a:lnTo>
                      <a:pt x="20275" y="5105"/>
                    </a:lnTo>
                    <a:lnTo>
                      <a:pt x="20190" y="4492"/>
                    </a:lnTo>
                    <a:lnTo>
                      <a:pt x="19976" y="4075"/>
                    </a:lnTo>
                    <a:lnTo>
                      <a:pt x="19763" y="3485"/>
                    </a:lnTo>
                    <a:lnTo>
                      <a:pt x="19442" y="2995"/>
                    </a:lnTo>
                    <a:lnTo>
                      <a:pt x="19079" y="2455"/>
                    </a:lnTo>
                    <a:lnTo>
                      <a:pt x="18673" y="2086"/>
                    </a:lnTo>
                    <a:lnTo>
                      <a:pt x="18139" y="1620"/>
                    </a:lnTo>
                    <a:lnTo>
                      <a:pt x="17562" y="1325"/>
                    </a:lnTo>
                    <a:lnTo>
                      <a:pt x="16836" y="957"/>
                    </a:lnTo>
                    <a:lnTo>
                      <a:pt x="16045" y="589"/>
                    </a:lnTo>
                    <a:lnTo>
                      <a:pt x="15169" y="344"/>
                    </a:lnTo>
                    <a:lnTo>
                      <a:pt x="14272" y="245"/>
                    </a:lnTo>
                    <a:lnTo>
                      <a:pt x="13182" y="123"/>
                    </a:lnTo>
                    <a:lnTo>
                      <a:pt x="12028" y="0"/>
                    </a:lnTo>
                    <a:lnTo>
                      <a:pt x="10832" y="0"/>
                    </a:lnTo>
                    <a:lnTo>
                      <a:pt x="9572" y="0"/>
                    </a:lnTo>
                    <a:lnTo>
                      <a:pt x="8418" y="123"/>
                    </a:lnTo>
                    <a:lnTo>
                      <a:pt x="7328" y="245"/>
                    </a:lnTo>
                    <a:lnTo>
                      <a:pt x="6431" y="344"/>
                    </a:lnTo>
                    <a:lnTo>
                      <a:pt x="5555" y="589"/>
                    </a:lnTo>
                    <a:lnTo>
                      <a:pt x="4764" y="957"/>
                    </a:lnTo>
                    <a:lnTo>
                      <a:pt x="4038" y="1325"/>
                    </a:lnTo>
                    <a:lnTo>
                      <a:pt x="3461" y="1620"/>
                    </a:lnTo>
                    <a:lnTo>
                      <a:pt x="2927" y="2086"/>
                    </a:lnTo>
                    <a:lnTo>
                      <a:pt x="2521" y="2455"/>
                    </a:lnTo>
                    <a:lnTo>
                      <a:pt x="2158" y="2995"/>
                    </a:lnTo>
                    <a:lnTo>
                      <a:pt x="1837" y="3485"/>
                    </a:lnTo>
                    <a:lnTo>
                      <a:pt x="1624" y="4075"/>
                    </a:lnTo>
                    <a:lnTo>
                      <a:pt x="1410" y="4492"/>
                    </a:lnTo>
                    <a:lnTo>
                      <a:pt x="1303" y="5105"/>
                    </a:lnTo>
                    <a:lnTo>
                      <a:pt x="1303" y="5695"/>
                    </a:lnTo>
                    <a:lnTo>
                      <a:pt x="1303" y="10874"/>
                    </a:lnTo>
                    <a:lnTo>
                      <a:pt x="1303" y="16740"/>
                    </a:lnTo>
                    <a:lnTo>
                      <a:pt x="940" y="17108"/>
                    </a:lnTo>
                    <a:lnTo>
                      <a:pt x="534" y="17525"/>
                    </a:lnTo>
                    <a:lnTo>
                      <a:pt x="214" y="18115"/>
                    </a:lnTo>
                    <a:lnTo>
                      <a:pt x="0" y="18605"/>
                    </a:lnTo>
                    <a:lnTo>
                      <a:pt x="0" y="19145"/>
                    </a:lnTo>
                    <a:lnTo>
                      <a:pt x="0" y="19636"/>
                    </a:lnTo>
                    <a:lnTo>
                      <a:pt x="214" y="20225"/>
                    </a:lnTo>
                    <a:lnTo>
                      <a:pt x="427" y="20643"/>
                    </a:lnTo>
                    <a:lnTo>
                      <a:pt x="833" y="21011"/>
                    </a:lnTo>
                    <a:lnTo>
                      <a:pt x="1303" y="21379"/>
                    </a:lnTo>
                    <a:lnTo>
                      <a:pt x="1944" y="21477"/>
                    </a:lnTo>
                    <a:lnTo>
                      <a:pt x="2521" y="21477"/>
                    </a:lnTo>
                    <a:lnTo>
                      <a:pt x="3141" y="21379"/>
                    </a:lnTo>
                    <a:lnTo>
                      <a:pt x="3611" y="21011"/>
                    </a:lnTo>
                    <a:lnTo>
                      <a:pt x="4145" y="20520"/>
                    </a:lnTo>
                    <a:lnTo>
                      <a:pt x="4658" y="19857"/>
                    </a:lnTo>
                    <a:lnTo>
                      <a:pt x="4914" y="20225"/>
                    </a:lnTo>
                    <a:lnTo>
                      <a:pt x="5448" y="20520"/>
                    </a:lnTo>
                    <a:lnTo>
                      <a:pt x="6025" y="20765"/>
                    </a:lnTo>
                    <a:lnTo>
                      <a:pt x="6751" y="21134"/>
                    </a:lnTo>
                    <a:lnTo>
                      <a:pt x="7542" y="21379"/>
                    </a:lnTo>
                    <a:lnTo>
                      <a:pt x="8418" y="21477"/>
                    </a:lnTo>
                    <a:lnTo>
                      <a:pt x="9465" y="21600"/>
                    </a:lnTo>
                    <a:lnTo>
                      <a:pt x="10661" y="21600"/>
                    </a:lnTo>
                    <a:close/>
                  </a:path>
                  <a:path w="21600" h="21600" extrusionOk="0">
                    <a:moveTo>
                      <a:pt x="17049" y="19857"/>
                    </a:moveTo>
                    <a:lnTo>
                      <a:pt x="17049" y="19268"/>
                    </a:lnTo>
                    <a:lnTo>
                      <a:pt x="17049" y="18016"/>
                    </a:lnTo>
                    <a:lnTo>
                      <a:pt x="17049" y="16274"/>
                    </a:lnTo>
                    <a:lnTo>
                      <a:pt x="17049" y="14114"/>
                    </a:lnTo>
                    <a:lnTo>
                      <a:pt x="17049" y="11880"/>
                    </a:lnTo>
                    <a:lnTo>
                      <a:pt x="17049" y="9843"/>
                    </a:lnTo>
                    <a:lnTo>
                      <a:pt x="17049" y="8100"/>
                    </a:lnTo>
                    <a:lnTo>
                      <a:pt x="17049" y="7069"/>
                    </a:lnTo>
                    <a:lnTo>
                      <a:pt x="16942" y="6725"/>
                    </a:lnTo>
                    <a:lnTo>
                      <a:pt x="16836" y="6357"/>
                    </a:lnTo>
                    <a:lnTo>
                      <a:pt x="16686" y="6112"/>
                    </a:lnTo>
                    <a:lnTo>
                      <a:pt x="16472" y="5768"/>
                    </a:lnTo>
                    <a:lnTo>
                      <a:pt x="15746" y="5351"/>
                    </a:lnTo>
                    <a:lnTo>
                      <a:pt x="14849" y="4983"/>
                    </a:lnTo>
                    <a:lnTo>
                      <a:pt x="13951" y="4615"/>
                    </a:lnTo>
                    <a:lnTo>
                      <a:pt x="12862" y="4369"/>
                    </a:lnTo>
                    <a:lnTo>
                      <a:pt x="11879" y="4271"/>
                    </a:lnTo>
                    <a:lnTo>
                      <a:pt x="10832" y="4197"/>
                    </a:lnTo>
                    <a:lnTo>
                      <a:pt x="9828" y="4271"/>
                    </a:lnTo>
                    <a:lnTo>
                      <a:pt x="8845" y="4369"/>
                    </a:lnTo>
                    <a:lnTo>
                      <a:pt x="7734" y="4615"/>
                    </a:lnTo>
                    <a:lnTo>
                      <a:pt x="6751" y="4983"/>
                    </a:lnTo>
                    <a:lnTo>
                      <a:pt x="5961" y="5351"/>
                    </a:lnTo>
                    <a:lnTo>
                      <a:pt x="5234" y="5768"/>
                    </a:lnTo>
                    <a:lnTo>
                      <a:pt x="4914" y="6112"/>
                    </a:lnTo>
                    <a:lnTo>
                      <a:pt x="4764" y="6357"/>
                    </a:lnTo>
                    <a:lnTo>
                      <a:pt x="4658" y="6725"/>
                    </a:lnTo>
                    <a:lnTo>
                      <a:pt x="4658" y="7069"/>
                    </a:lnTo>
                    <a:lnTo>
                      <a:pt x="4658" y="8100"/>
                    </a:lnTo>
                    <a:lnTo>
                      <a:pt x="4658" y="9843"/>
                    </a:lnTo>
                    <a:lnTo>
                      <a:pt x="4658" y="11880"/>
                    </a:lnTo>
                    <a:lnTo>
                      <a:pt x="4658" y="14114"/>
                    </a:lnTo>
                    <a:lnTo>
                      <a:pt x="4658" y="16274"/>
                    </a:lnTo>
                    <a:lnTo>
                      <a:pt x="4658" y="18016"/>
                    </a:lnTo>
                    <a:lnTo>
                      <a:pt x="4658" y="19268"/>
                    </a:lnTo>
                    <a:lnTo>
                      <a:pt x="4658" y="19857"/>
                    </a:lnTo>
                  </a:path>
                </a:pathLst>
              </a:cu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B050"/>
                  </a:solidFill>
                  <a:latin typeface="+mn-lt"/>
                </a:endParaRPr>
              </a:p>
            </p:txBody>
          </p:sp>
          <p:sp>
            <p:nvSpPr>
              <p:cNvPr id="6388" name="chair3"/>
              <p:cNvSpPr>
                <a:spLocks noEditPoints="1" noChangeArrowheads="1"/>
              </p:cNvSpPr>
              <p:nvPr/>
            </p:nvSpPr>
            <p:spPr bwMode="auto">
              <a:xfrm>
                <a:off x="4130" y="486"/>
                <a:ext cx="336" cy="282"/>
              </a:xfrm>
              <a:custGeom>
                <a:avLst/>
                <a:gdLst>
                  <a:gd name="T0" fmla="*/ 10800 w 21600"/>
                  <a:gd name="T1" fmla="*/ 0 h 21600"/>
                  <a:gd name="T2" fmla="*/ 20275 w 21600"/>
                  <a:gd name="T3" fmla="*/ 10800 h 21600"/>
                  <a:gd name="T4" fmla="*/ 10800 w 21600"/>
                  <a:gd name="T5" fmla="*/ 21600 h 21600"/>
                  <a:gd name="T6" fmla="*/ 1303 w 21600"/>
                  <a:gd name="T7" fmla="*/ 10800 h 21600"/>
                  <a:gd name="T8" fmla="*/ 4828 w 21600"/>
                  <a:gd name="T9" fmla="*/ 6639 h 21600"/>
                  <a:gd name="T10" fmla="*/ 16846 w 21600"/>
                  <a:gd name="T11" fmla="*/ 1964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0661" y="21600"/>
                    </a:moveTo>
                    <a:lnTo>
                      <a:pt x="11964" y="21600"/>
                    </a:lnTo>
                    <a:lnTo>
                      <a:pt x="12969" y="21477"/>
                    </a:lnTo>
                    <a:lnTo>
                      <a:pt x="13951" y="21379"/>
                    </a:lnTo>
                    <a:lnTo>
                      <a:pt x="14742" y="21134"/>
                    </a:lnTo>
                    <a:lnTo>
                      <a:pt x="15575" y="20765"/>
                    </a:lnTo>
                    <a:lnTo>
                      <a:pt x="16152" y="20520"/>
                    </a:lnTo>
                    <a:lnTo>
                      <a:pt x="16579" y="20225"/>
                    </a:lnTo>
                    <a:lnTo>
                      <a:pt x="16942" y="19857"/>
                    </a:lnTo>
                    <a:lnTo>
                      <a:pt x="17455" y="20520"/>
                    </a:lnTo>
                    <a:lnTo>
                      <a:pt x="17989" y="21011"/>
                    </a:lnTo>
                    <a:lnTo>
                      <a:pt x="18459" y="21379"/>
                    </a:lnTo>
                    <a:lnTo>
                      <a:pt x="19079" y="21477"/>
                    </a:lnTo>
                    <a:lnTo>
                      <a:pt x="19656" y="21477"/>
                    </a:lnTo>
                    <a:lnTo>
                      <a:pt x="20275" y="21379"/>
                    </a:lnTo>
                    <a:lnTo>
                      <a:pt x="20660" y="21011"/>
                    </a:lnTo>
                    <a:lnTo>
                      <a:pt x="21173" y="20643"/>
                    </a:lnTo>
                    <a:lnTo>
                      <a:pt x="21386" y="20225"/>
                    </a:lnTo>
                    <a:lnTo>
                      <a:pt x="21600" y="19636"/>
                    </a:lnTo>
                    <a:lnTo>
                      <a:pt x="21600" y="19145"/>
                    </a:lnTo>
                    <a:lnTo>
                      <a:pt x="21600" y="18605"/>
                    </a:lnTo>
                    <a:lnTo>
                      <a:pt x="21386" y="18115"/>
                    </a:lnTo>
                    <a:lnTo>
                      <a:pt x="21066" y="17525"/>
                    </a:lnTo>
                    <a:lnTo>
                      <a:pt x="20660" y="17108"/>
                    </a:lnTo>
                    <a:lnTo>
                      <a:pt x="20275" y="16740"/>
                    </a:lnTo>
                    <a:lnTo>
                      <a:pt x="20275" y="10628"/>
                    </a:lnTo>
                    <a:lnTo>
                      <a:pt x="20275" y="5695"/>
                    </a:lnTo>
                    <a:lnTo>
                      <a:pt x="20275" y="5105"/>
                    </a:lnTo>
                    <a:lnTo>
                      <a:pt x="20190" y="4492"/>
                    </a:lnTo>
                    <a:lnTo>
                      <a:pt x="19976" y="4075"/>
                    </a:lnTo>
                    <a:lnTo>
                      <a:pt x="19763" y="3485"/>
                    </a:lnTo>
                    <a:lnTo>
                      <a:pt x="19442" y="2995"/>
                    </a:lnTo>
                    <a:lnTo>
                      <a:pt x="19079" y="2455"/>
                    </a:lnTo>
                    <a:lnTo>
                      <a:pt x="18673" y="2086"/>
                    </a:lnTo>
                    <a:lnTo>
                      <a:pt x="18139" y="1620"/>
                    </a:lnTo>
                    <a:lnTo>
                      <a:pt x="17562" y="1325"/>
                    </a:lnTo>
                    <a:lnTo>
                      <a:pt x="16836" y="957"/>
                    </a:lnTo>
                    <a:lnTo>
                      <a:pt x="16045" y="589"/>
                    </a:lnTo>
                    <a:lnTo>
                      <a:pt x="15169" y="344"/>
                    </a:lnTo>
                    <a:lnTo>
                      <a:pt x="14272" y="245"/>
                    </a:lnTo>
                    <a:lnTo>
                      <a:pt x="13182" y="123"/>
                    </a:lnTo>
                    <a:lnTo>
                      <a:pt x="12028" y="0"/>
                    </a:lnTo>
                    <a:lnTo>
                      <a:pt x="10832" y="0"/>
                    </a:lnTo>
                    <a:lnTo>
                      <a:pt x="9572" y="0"/>
                    </a:lnTo>
                    <a:lnTo>
                      <a:pt x="8418" y="123"/>
                    </a:lnTo>
                    <a:lnTo>
                      <a:pt x="7328" y="245"/>
                    </a:lnTo>
                    <a:lnTo>
                      <a:pt x="6431" y="344"/>
                    </a:lnTo>
                    <a:lnTo>
                      <a:pt x="5555" y="589"/>
                    </a:lnTo>
                    <a:lnTo>
                      <a:pt x="4764" y="957"/>
                    </a:lnTo>
                    <a:lnTo>
                      <a:pt x="4038" y="1325"/>
                    </a:lnTo>
                    <a:lnTo>
                      <a:pt x="3461" y="1620"/>
                    </a:lnTo>
                    <a:lnTo>
                      <a:pt x="2927" y="2086"/>
                    </a:lnTo>
                    <a:lnTo>
                      <a:pt x="2521" y="2455"/>
                    </a:lnTo>
                    <a:lnTo>
                      <a:pt x="2158" y="2995"/>
                    </a:lnTo>
                    <a:lnTo>
                      <a:pt x="1837" y="3485"/>
                    </a:lnTo>
                    <a:lnTo>
                      <a:pt x="1624" y="4075"/>
                    </a:lnTo>
                    <a:lnTo>
                      <a:pt x="1410" y="4492"/>
                    </a:lnTo>
                    <a:lnTo>
                      <a:pt x="1303" y="5105"/>
                    </a:lnTo>
                    <a:lnTo>
                      <a:pt x="1303" y="5695"/>
                    </a:lnTo>
                    <a:lnTo>
                      <a:pt x="1303" y="10874"/>
                    </a:lnTo>
                    <a:lnTo>
                      <a:pt x="1303" y="16740"/>
                    </a:lnTo>
                    <a:lnTo>
                      <a:pt x="940" y="17108"/>
                    </a:lnTo>
                    <a:lnTo>
                      <a:pt x="534" y="17525"/>
                    </a:lnTo>
                    <a:lnTo>
                      <a:pt x="214" y="18115"/>
                    </a:lnTo>
                    <a:lnTo>
                      <a:pt x="0" y="18605"/>
                    </a:lnTo>
                    <a:lnTo>
                      <a:pt x="0" y="19145"/>
                    </a:lnTo>
                    <a:lnTo>
                      <a:pt x="0" y="19636"/>
                    </a:lnTo>
                    <a:lnTo>
                      <a:pt x="214" y="20225"/>
                    </a:lnTo>
                    <a:lnTo>
                      <a:pt x="427" y="20643"/>
                    </a:lnTo>
                    <a:lnTo>
                      <a:pt x="833" y="21011"/>
                    </a:lnTo>
                    <a:lnTo>
                      <a:pt x="1303" y="21379"/>
                    </a:lnTo>
                    <a:lnTo>
                      <a:pt x="1944" y="21477"/>
                    </a:lnTo>
                    <a:lnTo>
                      <a:pt x="2521" y="21477"/>
                    </a:lnTo>
                    <a:lnTo>
                      <a:pt x="3141" y="21379"/>
                    </a:lnTo>
                    <a:lnTo>
                      <a:pt x="3611" y="21011"/>
                    </a:lnTo>
                    <a:lnTo>
                      <a:pt x="4145" y="20520"/>
                    </a:lnTo>
                    <a:lnTo>
                      <a:pt x="4658" y="19857"/>
                    </a:lnTo>
                    <a:lnTo>
                      <a:pt x="4914" y="20225"/>
                    </a:lnTo>
                    <a:lnTo>
                      <a:pt x="5448" y="20520"/>
                    </a:lnTo>
                    <a:lnTo>
                      <a:pt x="6025" y="20765"/>
                    </a:lnTo>
                    <a:lnTo>
                      <a:pt x="6751" y="21134"/>
                    </a:lnTo>
                    <a:lnTo>
                      <a:pt x="7542" y="21379"/>
                    </a:lnTo>
                    <a:lnTo>
                      <a:pt x="8418" y="21477"/>
                    </a:lnTo>
                    <a:lnTo>
                      <a:pt x="9465" y="21600"/>
                    </a:lnTo>
                    <a:lnTo>
                      <a:pt x="10661" y="21600"/>
                    </a:lnTo>
                    <a:close/>
                  </a:path>
                  <a:path w="21600" h="21600" extrusionOk="0">
                    <a:moveTo>
                      <a:pt x="17049" y="19857"/>
                    </a:moveTo>
                    <a:lnTo>
                      <a:pt x="17049" y="19268"/>
                    </a:lnTo>
                    <a:lnTo>
                      <a:pt x="17049" y="18016"/>
                    </a:lnTo>
                    <a:lnTo>
                      <a:pt x="17049" y="16274"/>
                    </a:lnTo>
                    <a:lnTo>
                      <a:pt x="17049" y="14114"/>
                    </a:lnTo>
                    <a:lnTo>
                      <a:pt x="17049" y="11880"/>
                    </a:lnTo>
                    <a:lnTo>
                      <a:pt x="17049" y="9843"/>
                    </a:lnTo>
                    <a:lnTo>
                      <a:pt x="17049" y="8100"/>
                    </a:lnTo>
                    <a:lnTo>
                      <a:pt x="17049" y="7069"/>
                    </a:lnTo>
                    <a:lnTo>
                      <a:pt x="16942" y="6725"/>
                    </a:lnTo>
                    <a:lnTo>
                      <a:pt x="16836" y="6357"/>
                    </a:lnTo>
                    <a:lnTo>
                      <a:pt x="16686" y="6112"/>
                    </a:lnTo>
                    <a:lnTo>
                      <a:pt x="16472" y="5768"/>
                    </a:lnTo>
                    <a:lnTo>
                      <a:pt x="15746" y="5351"/>
                    </a:lnTo>
                    <a:lnTo>
                      <a:pt x="14849" y="4983"/>
                    </a:lnTo>
                    <a:lnTo>
                      <a:pt x="13951" y="4615"/>
                    </a:lnTo>
                    <a:lnTo>
                      <a:pt x="12862" y="4369"/>
                    </a:lnTo>
                    <a:lnTo>
                      <a:pt x="11879" y="4271"/>
                    </a:lnTo>
                    <a:lnTo>
                      <a:pt x="10832" y="4197"/>
                    </a:lnTo>
                    <a:lnTo>
                      <a:pt x="9828" y="4271"/>
                    </a:lnTo>
                    <a:lnTo>
                      <a:pt x="8845" y="4369"/>
                    </a:lnTo>
                    <a:lnTo>
                      <a:pt x="7734" y="4615"/>
                    </a:lnTo>
                    <a:lnTo>
                      <a:pt x="6751" y="4983"/>
                    </a:lnTo>
                    <a:lnTo>
                      <a:pt x="5961" y="5351"/>
                    </a:lnTo>
                    <a:lnTo>
                      <a:pt x="5234" y="5768"/>
                    </a:lnTo>
                    <a:lnTo>
                      <a:pt x="4914" y="6112"/>
                    </a:lnTo>
                    <a:lnTo>
                      <a:pt x="4764" y="6357"/>
                    </a:lnTo>
                    <a:lnTo>
                      <a:pt x="4658" y="6725"/>
                    </a:lnTo>
                    <a:lnTo>
                      <a:pt x="4658" y="7069"/>
                    </a:lnTo>
                    <a:lnTo>
                      <a:pt x="4658" y="8100"/>
                    </a:lnTo>
                    <a:lnTo>
                      <a:pt x="4658" y="9843"/>
                    </a:lnTo>
                    <a:lnTo>
                      <a:pt x="4658" y="11880"/>
                    </a:lnTo>
                    <a:lnTo>
                      <a:pt x="4658" y="14114"/>
                    </a:lnTo>
                    <a:lnTo>
                      <a:pt x="4658" y="16274"/>
                    </a:lnTo>
                    <a:lnTo>
                      <a:pt x="4658" y="18016"/>
                    </a:lnTo>
                    <a:lnTo>
                      <a:pt x="4658" y="19268"/>
                    </a:lnTo>
                    <a:lnTo>
                      <a:pt x="4658" y="19857"/>
                    </a:lnTo>
                  </a:path>
                </a:pathLst>
              </a:cu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B050"/>
                  </a:solidFill>
                  <a:latin typeface="+mn-lt"/>
                </a:endParaRPr>
              </a:p>
            </p:txBody>
          </p:sp>
          <p:sp>
            <p:nvSpPr>
              <p:cNvPr id="6389" name="chair3"/>
              <p:cNvSpPr>
                <a:spLocks noEditPoints="1" noChangeArrowheads="1"/>
              </p:cNvSpPr>
              <p:nvPr/>
            </p:nvSpPr>
            <p:spPr bwMode="auto">
              <a:xfrm>
                <a:off x="4466" y="480"/>
                <a:ext cx="336" cy="282"/>
              </a:xfrm>
              <a:custGeom>
                <a:avLst/>
                <a:gdLst>
                  <a:gd name="T0" fmla="*/ 10800 w 21600"/>
                  <a:gd name="T1" fmla="*/ 0 h 21600"/>
                  <a:gd name="T2" fmla="*/ 20275 w 21600"/>
                  <a:gd name="T3" fmla="*/ 10800 h 21600"/>
                  <a:gd name="T4" fmla="*/ 10800 w 21600"/>
                  <a:gd name="T5" fmla="*/ 21600 h 21600"/>
                  <a:gd name="T6" fmla="*/ 1303 w 21600"/>
                  <a:gd name="T7" fmla="*/ 10800 h 21600"/>
                  <a:gd name="T8" fmla="*/ 4828 w 21600"/>
                  <a:gd name="T9" fmla="*/ 6639 h 21600"/>
                  <a:gd name="T10" fmla="*/ 16846 w 21600"/>
                  <a:gd name="T11" fmla="*/ 1964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0661" y="21600"/>
                    </a:moveTo>
                    <a:lnTo>
                      <a:pt x="11964" y="21600"/>
                    </a:lnTo>
                    <a:lnTo>
                      <a:pt x="12969" y="21477"/>
                    </a:lnTo>
                    <a:lnTo>
                      <a:pt x="13951" y="21379"/>
                    </a:lnTo>
                    <a:lnTo>
                      <a:pt x="14742" y="21134"/>
                    </a:lnTo>
                    <a:lnTo>
                      <a:pt x="15575" y="20765"/>
                    </a:lnTo>
                    <a:lnTo>
                      <a:pt x="16152" y="20520"/>
                    </a:lnTo>
                    <a:lnTo>
                      <a:pt x="16579" y="20225"/>
                    </a:lnTo>
                    <a:lnTo>
                      <a:pt x="16942" y="19857"/>
                    </a:lnTo>
                    <a:lnTo>
                      <a:pt x="17455" y="20520"/>
                    </a:lnTo>
                    <a:lnTo>
                      <a:pt x="17989" y="21011"/>
                    </a:lnTo>
                    <a:lnTo>
                      <a:pt x="18459" y="21379"/>
                    </a:lnTo>
                    <a:lnTo>
                      <a:pt x="19079" y="21477"/>
                    </a:lnTo>
                    <a:lnTo>
                      <a:pt x="19656" y="21477"/>
                    </a:lnTo>
                    <a:lnTo>
                      <a:pt x="20275" y="21379"/>
                    </a:lnTo>
                    <a:lnTo>
                      <a:pt x="20660" y="21011"/>
                    </a:lnTo>
                    <a:lnTo>
                      <a:pt x="21173" y="20643"/>
                    </a:lnTo>
                    <a:lnTo>
                      <a:pt x="21386" y="20225"/>
                    </a:lnTo>
                    <a:lnTo>
                      <a:pt x="21600" y="19636"/>
                    </a:lnTo>
                    <a:lnTo>
                      <a:pt x="21600" y="19145"/>
                    </a:lnTo>
                    <a:lnTo>
                      <a:pt x="21600" y="18605"/>
                    </a:lnTo>
                    <a:lnTo>
                      <a:pt x="21386" y="18115"/>
                    </a:lnTo>
                    <a:lnTo>
                      <a:pt x="21066" y="17525"/>
                    </a:lnTo>
                    <a:lnTo>
                      <a:pt x="20660" y="17108"/>
                    </a:lnTo>
                    <a:lnTo>
                      <a:pt x="20275" y="16740"/>
                    </a:lnTo>
                    <a:lnTo>
                      <a:pt x="20275" y="10628"/>
                    </a:lnTo>
                    <a:lnTo>
                      <a:pt x="20275" y="5695"/>
                    </a:lnTo>
                    <a:lnTo>
                      <a:pt x="20275" y="5105"/>
                    </a:lnTo>
                    <a:lnTo>
                      <a:pt x="20190" y="4492"/>
                    </a:lnTo>
                    <a:lnTo>
                      <a:pt x="19976" y="4075"/>
                    </a:lnTo>
                    <a:lnTo>
                      <a:pt x="19763" y="3485"/>
                    </a:lnTo>
                    <a:lnTo>
                      <a:pt x="19442" y="2995"/>
                    </a:lnTo>
                    <a:lnTo>
                      <a:pt x="19079" y="2455"/>
                    </a:lnTo>
                    <a:lnTo>
                      <a:pt x="18673" y="2086"/>
                    </a:lnTo>
                    <a:lnTo>
                      <a:pt x="18139" y="1620"/>
                    </a:lnTo>
                    <a:lnTo>
                      <a:pt x="17562" y="1325"/>
                    </a:lnTo>
                    <a:lnTo>
                      <a:pt x="16836" y="957"/>
                    </a:lnTo>
                    <a:lnTo>
                      <a:pt x="16045" y="589"/>
                    </a:lnTo>
                    <a:lnTo>
                      <a:pt x="15169" y="344"/>
                    </a:lnTo>
                    <a:lnTo>
                      <a:pt x="14272" y="245"/>
                    </a:lnTo>
                    <a:lnTo>
                      <a:pt x="13182" y="123"/>
                    </a:lnTo>
                    <a:lnTo>
                      <a:pt x="12028" y="0"/>
                    </a:lnTo>
                    <a:lnTo>
                      <a:pt x="10832" y="0"/>
                    </a:lnTo>
                    <a:lnTo>
                      <a:pt x="9572" y="0"/>
                    </a:lnTo>
                    <a:lnTo>
                      <a:pt x="8418" y="123"/>
                    </a:lnTo>
                    <a:lnTo>
                      <a:pt x="7328" y="245"/>
                    </a:lnTo>
                    <a:lnTo>
                      <a:pt x="6431" y="344"/>
                    </a:lnTo>
                    <a:lnTo>
                      <a:pt x="5555" y="589"/>
                    </a:lnTo>
                    <a:lnTo>
                      <a:pt x="4764" y="957"/>
                    </a:lnTo>
                    <a:lnTo>
                      <a:pt x="4038" y="1325"/>
                    </a:lnTo>
                    <a:lnTo>
                      <a:pt x="3461" y="1620"/>
                    </a:lnTo>
                    <a:lnTo>
                      <a:pt x="2927" y="2086"/>
                    </a:lnTo>
                    <a:lnTo>
                      <a:pt x="2521" y="2455"/>
                    </a:lnTo>
                    <a:lnTo>
                      <a:pt x="2158" y="2995"/>
                    </a:lnTo>
                    <a:lnTo>
                      <a:pt x="1837" y="3485"/>
                    </a:lnTo>
                    <a:lnTo>
                      <a:pt x="1624" y="4075"/>
                    </a:lnTo>
                    <a:lnTo>
                      <a:pt x="1410" y="4492"/>
                    </a:lnTo>
                    <a:lnTo>
                      <a:pt x="1303" y="5105"/>
                    </a:lnTo>
                    <a:lnTo>
                      <a:pt x="1303" y="5695"/>
                    </a:lnTo>
                    <a:lnTo>
                      <a:pt x="1303" y="10874"/>
                    </a:lnTo>
                    <a:lnTo>
                      <a:pt x="1303" y="16740"/>
                    </a:lnTo>
                    <a:lnTo>
                      <a:pt x="940" y="17108"/>
                    </a:lnTo>
                    <a:lnTo>
                      <a:pt x="534" y="17525"/>
                    </a:lnTo>
                    <a:lnTo>
                      <a:pt x="214" y="18115"/>
                    </a:lnTo>
                    <a:lnTo>
                      <a:pt x="0" y="18605"/>
                    </a:lnTo>
                    <a:lnTo>
                      <a:pt x="0" y="19145"/>
                    </a:lnTo>
                    <a:lnTo>
                      <a:pt x="0" y="19636"/>
                    </a:lnTo>
                    <a:lnTo>
                      <a:pt x="214" y="20225"/>
                    </a:lnTo>
                    <a:lnTo>
                      <a:pt x="427" y="20643"/>
                    </a:lnTo>
                    <a:lnTo>
                      <a:pt x="833" y="21011"/>
                    </a:lnTo>
                    <a:lnTo>
                      <a:pt x="1303" y="21379"/>
                    </a:lnTo>
                    <a:lnTo>
                      <a:pt x="1944" y="21477"/>
                    </a:lnTo>
                    <a:lnTo>
                      <a:pt x="2521" y="21477"/>
                    </a:lnTo>
                    <a:lnTo>
                      <a:pt x="3141" y="21379"/>
                    </a:lnTo>
                    <a:lnTo>
                      <a:pt x="3611" y="21011"/>
                    </a:lnTo>
                    <a:lnTo>
                      <a:pt x="4145" y="20520"/>
                    </a:lnTo>
                    <a:lnTo>
                      <a:pt x="4658" y="19857"/>
                    </a:lnTo>
                    <a:lnTo>
                      <a:pt x="4914" y="20225"/>
                    </a:lnTo>
                    <a:lnTo>
                      <a:pt x="5448" y="20520"/>
                    </a:lnTo>
                    <a:lnTo>
                      <a:pt x="6025" y="20765"/>
                    </a:lnTo>
                    <a:lnTo>
                      <a:pt x="6751" y="21134"/>
                    </a:lnTo>
                    <a:lnTo>
                      <a:pt x="7542" y="21379"/>
                    </a:lnTo>
                    <a:lnTo>
                      <a:pt x="8418" y="21477"/>
                    </a:lnTo>
                    <a:lnTo>
                      <a:pt x="9465" y="21600"/>
                    </a:lnTo>
                    <a:lnTo>
                      <a:pt x="10661" y="21600"/>
                    </a:lnTo>
                    <a:close/>
                  </a:path>
                  <a:path w="21600" h="21600" extrusionOk="0">
                    <a:moveTo>
                      <a:pt x="17049" y="19857"/>
                    </a:moveTo>
                    <a:lnTo>
                      <a:pt x="17049" y="19268"/>
                    </a:lnTo>
                    <a:lnTo>
                      <a:pt x="17049" y="18016"/>
                    </a:lnTo>
                    <a:lnTo>
                      <a:pt x="17049" y="16274"/>
                    </a:lnTo>
                    <a:lnTo>
                      <a:pt x="17049" y="14114"/>
                    </a:lnTo>
                    <a:lnTo>
                      <a:pt x="17049" y="11880"/>
                    </a:lnTo>
                    <a:lnTo>
                      <a:pt x="17049" y="9843"/>
                    </a:lnTo>
                    <a:lnTo>
                      <a:pt x="17049" y="8100"/>
                    </a:lnTo>
                    <a:lnTo>
                      <a:pt x="17049" y="7069"/>
                    </a:lnTo>
                    <a:lnTo>
                      <a:pt x="16942" y="6725"/>
                    </a:lnTo>
                    <a:lnTo>
                      <a:pt x="16836" y="6357"/>
                    </a:lnTo>
                    <a:lnTo>
                      <a:pt x="16686" y="6112"/>
                    </a:lnTo>
                    <a:lnTo>
                      <a:pt x="16472" y="5768"/>
                    </a:lnTo>
                    <a:lnTo>
                      <a:pt x="15746" y="5351"/>
                    </a:lnTo>
                    <a:lnTo>
                      <a:pt x="14849" y="4983"/>
                    </a:lnTo>
                    <a:lnTo>
                      <a:pt x="13951" y="4615"/>
                    </a:lnTo>
                    <a:lnTo>
                      <a:pt x="12862" y="4369"/>
                    </a:lnTo>
                    <a:lnTo>
                      <a:pt x="11879" y="4271"/>
                    </a:lnTo>
                    <a:lnTo>
                      <a:pt x="10832" y="4197"/>
                    </a:lnTo>
                    <a:lnTo>
                      <a:pt x="9828" y="4271"/>
                    </a:lnTo>
                    <a:lnTo>
                      <a:pt x="8845" y="4369"/>
                    </a:lnTo>
                    <a:lnTo>
                      <a:pt x="7734" y="4615"/>
                    </a:lnTo>
                    <a:lnTo>
                      <a:pt x="6751" y="4983"/>
                    </a:lnTo>
                    <a:lnTo>
                      <a:pt x="5961" y="5351"/>
                    </a:lnTo>
                    <a:lnTo>
                      <a:pt x="5234" y="5768"/>
                    </a:lnTo>
                    <a:lnTo>
                      <a:pt x="4914" y="6112"/>
                    </a:lnTo>
                    <a:lnTo>
                      <a:pt x="4764" y="6357"/>
                    </a:lnTo>
                    <a:lnTo>
                      <a:pt x="4658" y="6725"/>
                    </a:lnTo>
                    <a:lnTo>
                      <a:pt x="4658" y="7069"/>
                    </a:lnTo>
                    <a:lnTo>
                      <a:pt x="4658" y="8100"/>
                    </a:lnTo>
                    <a:lnTo>
                      <a:pt x="4658" y="9843"/>
                    </a:lnTo>
                    <a:lnTo>
                      <a:pt x="4658" y="11880"/>
                    </a:lnTo>
                    <a:lnTo>
                      <a:pt x="4658" y="14114"/>
                    </a:lnTo>
                    <a:lnTo>
                      <a:pt x="4658" y="16274"/>
                    </a:lnTo>
                    <a:lnTo>
                      <a:pt x="4658" y="18016"/>
                    </a:lnTo>
                    <a:lnTo>
                      <a:pt x="4658" y="19268"/>
                    </a:lnTo>
                    <a:lnTo>
                      <a:pt x="4658" y="19857"/>
                    </a:lnTo>
                  </a:path>
                </a:pathLst>
              </a:cu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 rot="1080000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00B050"/>
                  </a:solidFill>
                  <a:latin typeface="+mn-lt"/>
                </a:endParaRPr>
              </a:p>
            </p:txBody>
          </p:sp>
        </p:grpSp>
        <p:sp>
          <p:nvSpPr>
            <p:cNvPr id="16405" name="Text Box 246"/>
            <p:cNvSpPr txBox="1">
              <a:spLocks noChangeArrowheads="1"/>
            </p:cNvSpPr>
            <p:nvPr/>
          </p:nvSpPr>
          <p:spPr bwMode="auto">
            <a:xfrm>
              <a:off x="4032" y="1296"/>
              <a:ext cx="19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b="1">
                  <a:solidFill>
                    <a:srgbClr val="00B050"/>
                  </a:solidFill>
                  <a:latin typeface="Calibri" pitchFamily="34" charset="0"/>
                </a:rPr>
                <a:t>6</a:t>
              </a:r>
            </a:p>
          </p:txBody>
        </p:sp>
        <p:sp>
          <p:nvSpPr>
            <p:cNvPr id="16406" name="Text Box 247"/>
            <p:cNvSpPr txBox="1">
              <a:spLocks noChangeArrowheads="1"/>
            </p:cNvSpPr>
            <p:nvPr/>
          </p:nvSpPr>
          <p:spPr bwMode="auto">
            <a:xfrm>
              <a:off x="3840" y="1296"/>
              <a:ext cx="19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b="1">
                  <a:solidFill>
                    <a:srgbClr val="00B050"/>
                  </a:solidFill>
                  <a:latin typeface="Calibri" pitchFamily="34" charset="0"/>
                </a:rPr>
                <a:t>5</a:t>
              </a:r>
            </a:p>
          </p:txBody>
        </p:sp>
        <p:sp>
          <p:nvSpPr>
            <p:cNvPr id="16407" name="Text Box 248"/>
            <p:cNvSpPr txBox="1">
              <a:spLocks noChangeArrowheads="1"/>
            </p:cNvSpPr>
            <p:nvPr/>
          </p:nvSpPr>
          <p:spPr bwMode="auto">
            <a:xfrm>
              <a:off x="3648" y="1296"/>
              <a:ext cx="19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b="1" dirty="0">
                  <a:solidFill>
                    <a:srgbClr val="00B050"/>
                  </a:solidFill>
                  <a:latin typeface="Calibri" pitchFamily="34" charset="0"/>
                </a:rPr>
                <a:t>4</a:t>
              </a:r>
            </a:p>
          </p:txBody>
        </p:sp>
        <p:sp>
          <p:nvSpPr>
            <p:cNvPr id="16408" name="Text Box 249"/>
            <p:cNvSpPr txBox="1">
              <a:spLocks noChangeArrowheads="1"/>
            </p:cNvSpPr>
            <p:nvPr/>
          </p:nvSpPr>
          <p:spPr bwMode="auto">
            <a:xfrm>
              <a:off x="3456" y="1296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b="1">
                  <a:solidFill>
                    <a:srgbClr val="00B050"/>
                  </a:solidFill>
                  <a:latin typeface="Calibri" pitchFamily="34" charset="0"/>
                </a:rPr>
                <a:t>3</a:t>
              </a:r>
            </a:p>
          </p:txBody>
        </p:sp>
        <p:sp>
          <p:nvSpPr>
            <p:cNvPr id="16409" name="Text Box 250"/>
            <p:cNvSpPr txBox="1">
              <a:spLocks noChangeArrowheads="1"/>
            </p:cNvSpPr>
            <p:nvPr/>
          </p:nvSpPr>
          <p:spPr bwMode="auto">
            <a:xfrm>
              <a:off x="3264" y="1296"/>
              <a:ext cx="19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b="1">
                  <a:solidFill>
                    <a:srgbClr val="00B050"/>
                  </a:solidFill>
                  <a:latin typeface="Calibri" pitchFamily="34" charset="0"/>
                </a:rPr>
                <a:t>2</a:t>
              </a:r>
            </a:p>
          </p:txBody>
        </p:sp>
        <p:sp>
          <p:nvSpPr>
            <p:cNvPr id="16410" name="Text Box 251"/>
            <p:cNvSpPr txBox="1">
              <a:spLocks noChangeArrowheads="1"/>
            </p:cNvSpPr>
            <p:nvPr/>
          </p:nvSpPr>
          <p:spPr bwMode="auto">
            <a:xfrm>
              <a:off x="3070" y="1296"/>
              <a:ext cx="19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b="1" dirty="0">
                  <a:solidFill>
                    <a:srgbClr val="00B05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16411" name="Text Box 252"/>
            <p:cNvSpPr txBox="1">
              <a:spLocks noChangeArrowheads="1"/>
            </p:cNvSpPr>
            <p:nvPr/>
          </p:nvSpPr>
          <p:spPr bwMode="auto">
            <a:xfrm>
              <a:off x="4176" y="1296"/>
              <a:ext cx="19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b="1">
                  <a:solidFill>
                    <a:srgbClr val="00B050"/>
                  </a:solidFill>
                  <a:latin typeface="Calibri" pitchFamily="34" charset="0"/>
                </a:rPr>
                <a:t>7</a:t>
              </a:r>
            </a:p>
          </p:txBody>
        </p:sp>
        <p:sp>
          <p:nvSpPr>
            <p:cNvPr id="16412" name="Text Box 253"/>
            <p:cNvSpPr txBox="1">
              <a:spLocks noChangeArrowheads="1"/>
            </p:cNvSpPr>
            <p:nvPr/>
          </p:nvSpPr>
          <p:spPr bwMode="auto">
            <a:xfrm>
              <a:off x="4368" y="1296"/>
              <a:ext cx="19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b="1">
                  <a:solidFill>
                    <a:srgbClr val="00B050"/>
                  </a:solidFill>
                  <a:latin typeface="Calibri" pitchFamily="34" charset="0"/>
                </a:rPr>
                <a:t>8</a:t>
              </a:r>
            </a:p>
          </p:txBody>
        </p:sp>
        <p:sp>
          <p:nvSpPr>
            <p:cNvPr id="16413" name="Text Box 254"/>
            <p:cNvSpPr txBox="1">
              <a:spLocks noChangeArrowheads="1"/>
            </p:cNvSpPr>
            <p:nvPr/>
          </p:nvSpPr>
          <p:spPr bwMode="auto">
            <a:xfrm>
              <a:off x="4560" y="1296"/>
              <a:ext cx="19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b="1">
                  <a:solidFill>
                    <a:srgbClr val="00B050"/>
                  </a:solidFill>
                  <a:latin typeface="Calibri" pitchFamily="34" charset="0"/>
                </a:rPr>
                <a:t>9</a:t>
              </a:r>
            </a:p>
          </p:txBody>
        </p:sp>
        <p:sp>
          <p:nvSpPr>
            <p:cNvPr id="16414" name="Text Box 255"/>
            <p:cNvSpPr txBox="1">
              <a:spLocks noChangeArrowheads="1"/>
            </p:cNvSpPr>
            <p:nvPr/>
          </p:nvSpPr>
          <p:spPr bwMode="auto">
            <a:xfrm>
              <a:off x="4704" y="1296"/>
              <a:ext cx="26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b="1">
                  <a:solidFill>
                    <a:srgbClr val="00B050"/>
                  </a:solidFill>
                  <a:latin typeface="Calibri" pitchFamily="34" charset="0"/>
                </a:rPr>
                <a:t>10</a:t>
              </a:r>
            </a:p>
          </p:txBody>
        </p:sp>
        <p:sp>
          <p:nvSpPr>
            <p:cNvPr id="16415" name="Text Box 256"/>
            <p:cNvSpPr txBox="1">
              <a:spLocks noChangeArrowheads="1"/>
            </p:cNvSpPr>
            <p:nvPr/>
          </p:nvSpPr>
          <p:spPr bwMode="auto">
            <a:xfrm>
              <a:off x="4896" y="1344"/>
              <a:ext cx="26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b="1">
                  <a:solidFill>
                    <a:srgbClr val="00B050"/>
                  </a:solidFill>
                  <a:latin typeface="Calibri" pitchFamily="34" charset="0"/>
                </a:rPr>
                <a:t>11</a:t>
              </a:r>
            </a:p>
          </p:txBody>
        </p:sp>
        <p:sp>
          <p:nvSpPr>
            <p:cNvPr id="16416" name="Text Box 257"/>
            <p:cNvSpPr txBox="1">
              <a:spLocks noChangeArrowheads="1"/>
            </p:cNvSpPr>
            <p:nvPr/>
          </p:nvSpPr>
          <p:spPr bwMode="auto">
            <a:xfrm>
              <a:off x="5088" y="1296"/>
              <a:ext cx="26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b="1">
                  <a:solidFill>
                    <a:srgbClr val="00B050"/>
                  </a:solidFill>
                  <a:latin typeface="Calibri" pitchFamily="34" charset="0"/>
                </a:rPr>
                <a:t>12</a:t>
              </a:r>
            </a:p>
          </p:txBody>
        </p:sp>
      </p:grpSp>
      <p:sp>
        <p:nvSpPr>
          <p:cNvPr id="16400" name="Rectangle 310"/>
          <p:cNvSpPr>
            <a:spLocks noChangeArrowheads="1"/>
          </p:cNvSpPr>
          <p:nvPr/>
        </p:nvSpPr>
        <p:spPr bwMode="auto">
          <a:xfrm>
            <a:off x="4324672" y="4869160"/>
            <a:ext cx="4495800" cy="4572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>
                <a:latin typeface="Calibri" pitchFamily="34" charset="0"/>
              </a:rPr>
              <a:t>ЭКРАН</a:t>
            </a:r>
          </a:p>
        </p:txBody>
      </p:sp>
      <p:pic>
        <p:nvPicPr>
          <p:cNvPr id="145" name="Рисунок 144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528" y="1772816"/>
            <a:ext cx="3600400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12972" y="406379"/>
            <a:ext cx="433580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Морской бой</a:t>
            </a:r>
          </a:p>
        </p:txBody>
      </p:sp>
      <p:pic>
        <p:nvPicPr>
          <p:cNvPr id="17412" name="Рисунок 149" descr="lo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860032" y="4365104"/>
            <a:ext cx="1866900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Рисунок 150" descr="i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860032" y="1484784"/>
            <a:ext cx="1804193" cy="1359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1" descr="\\Worksrv\mmc4\ОБУХОВА ОЛЬГА ВИКТОРОВНА\tmb_otkritka-korabli_lodki_parusniki_20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804248" y="2492896"/>
            <a:ext cx="216024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5" name="Содержимое 2"/>
          <p:cNvSpPr txBox="1">
            <a:spLocks/>
          </p:cNvSpPr>
          <p:nvPr/>
        </p:nvSpPr>
        <p:spPr bwMode="auto">
          <a:xfrm>
            <a:off x="571500" y="1428750"/>
            <a:ext cx="8472488" cy="469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ru-RU" sz="3200">
              <a:latin typeface="Calibri" pitchFamily="34" charset="0"/>
            </a:endParaRPr>
          </a:p>
        </p:txBody>
      </p:sp>
      <p:grpSp>
        <p:nvGrpSpPr>
          <p:cNvPr id="2" name="Группа 201"/>
          <p:cNvGrpSpPr>
            <a:grpSpLocks/>
          </p:cNvGrpSpPr>
          <p:nvPr/>
        </p:nvGrpSpPr>
        <p:grpSpPr bwMode="auto">
          <a:xfrm>
            <a:off x="428625" y="1785938"/>
            <a:ext cx="3932238" cy="3932237"/>
            <a:chOff x="357158" y="1428736"/>
            <a:chExt cx="3931900" cy="3931900"/>
          </a:xfrm>
        </p:grpSpPr>
        <p:grpSp>
          <p:nvGrpSpPr>
            <p:cNvPr id="3" name="Группа 163"/>
            <p:cNvGrpSpPr>
              <a:grpSpLocks/>
            </p:cNvGrpSpPr>
            <p:nvPr/>
          </p:nvGrpSpPr>
          <p:grpSpPr bwMode="auto">
            <a:xfrm>
              <a:off x="714348" y="1785926"/>
              <a:ext cx="3574710" cy="3574710"/>
              <a:chOff x="714348" y="1785926"/>
              <a:chExt cx="3574710" cy="3574710"/>
            </a:xfrm>
          </p:grpSpPr>
          <p:sp>
            <p:nvSpPr>
              <p:cNvPr id="7" name="Прямоугольник 6"/>
              <p:cNvSpPr/>
              <p:nvPr/>
            </p:nvSpPr>
            <p:spPr>
              <a:xfrm>
                <a:off x="714315" y="1785892"/>
                <a:ext cx="360331" cy="3603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9" name="Прямоугольник 8"/>
              <p:cNvSpPr/>
              <p:nvPr/>
            </p:nvSpPr>
            <p:spPr>
              <a:xfrm>
                <a:off x="1071471" y="1785892"/>
                <a:ext cx="360332" cy="3603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0" name="Прямоугольник 9"/>
              <p:cNvSpPr/>
              <p:nvPr/>
            </p:nvSpPr>
            <p:spPr>
              <a:xfrm>
                <a:off x="1428629" y="1785892"/>
                <a:ext cx="360331" cy="3603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6" name="Прямоугольник 15"/>
              <p:cNvSpPr/>
              <p:nvPr/>
            </p:nvSpPr>
            <p:spPr>
              <a:xfrm>
                <a:off x="714315" y="2143049"/>
                <a:ext cx="360331" cy="360331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7" name="Прямоугольник 16"/>
              <p:cNvSpPr/>
              <p:nvPr/>
            </p:nvSpPr>
            <p:spPr>
              <a:xfrm>
                <a:off x="1071471" y="2143049"/>
                <a:ext cx="360332" cy="360331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8" name="Прямоугольник 17"/>
              <p:cNvSpPr/>
              <p:nvPr/>
            </p:nvSpPr>
            <p:spPr>
              <a:xfrm>
                <a:off x="1428629" y="2143049"/>
                <a:ext cx="360331" cy="360331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5" name="Прямоугольник 24"/>
              <p:cNvSpPr/>
              <p:nvPr/>
            </p:nvSpPr>
            <p:spPr>
              <a:xfrm>
                <a:off x="714315" y="2500206"/>
                <a:ext cx="360331" cy="3603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6" name="Прямоугольник 25"/>
              <p:cNvSpPr/>
              <p:nvPr/>
            </p:nvSpPr>
            <p:spPr>
              <a:xfrm>
                <a:off x="1071471" y="2500206"/>
                <a:ext cx="360332" cy="360332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7" name="Прямоугольник 26"/>
              <p:cNvSpPr/>
              <p:nvPr/>
            </p:nvSpPr>
            <p:spPr>
              <a:xfrm>
                <a:off x="1428629" y="2500206"/>
                <a:ext cx="360331" cy="360332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8" name="Прямоугольник 27"/>
              <p:cNvSpPr/>
              <p:nvPr/>
            </p:nvSpPr>
            <p:spPr>
              <a:xfrm>
                <a:off x="714315" y="2857363"/>
                <a:ext cx="360331" cy="360331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9" name="Прямоугольник 28"/>
              <p:cNvSpPr/>
              <p:nvPr/>
            </p:nvSpPr>
            <p:spPr>
              <a:xfrm>
                <a:off x="1071471" y="2857363"/>
                <a:ext cx="360332" cy="360331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0" name="Прямоугольник 29"/>
              <p:cNvSpPr/>
              <p:nvPr/>
            </p:nvSpPr>
            <p:spPr>
              <a:xfrm>
                <a:off x="1428629" y="2857363"/>
                <a:ext cx="360331" cy="360331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1" name="Прямоугольник 30"/>
              <p:cNvSpPr/>
              <p:nvPr/>
            </p:nvSpPr>
            <p:spPr>
              <a:xfrm>
                <a:off x="714315" y="3214520"/>
                <a:ext cx="360331" cy="3603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2" name="Прямоугольник 31"/>
              <p:cNvSpPr/>
              <p:nvPr/>
            </p:nvSpPr>
            <p:spPr>
              <a:xfrm>
                <a:off x="1071471" y="3214520"/>
                <a:ext cx="360332" cy="360332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3" name="Прямоугольник 32"/>
              <p:cNvSpPr/>
              <p:nvPr/>
            </p:nvSpPr>
            <p:spPr>
              <a:xfrm>
                <a:off x="1428629" y="3214520"/>
                <a:ext cx="360331" cy="3603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4" name="Прямоугольник 33"/>
              <p:cNvSpPr/>
              <p:nvPr/>
            </p:nvSpPr>
            <p:spPr>
              <a:xfrm>
                <a:off x="714315" y="3571677"/>
                <a:ext cx="360331" cy="360331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5" name="Прямоугольник 34"/>
              <p:cNvSpPr/>
              <p:nvPr/>
            </p:nvSpPr>
            <p:spPr>
              <a:xfrm>
                <a:off x="1071471" y="3571677"/>
                <a:ext cx="360332" cy="360331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6" name="Прямоугольник 35"/>
              <p:cNvSpPr/>
              <p:nvPr/>
            </p:nvSpPr>
            <p:spPr>
              <a:xfrm>
                <a:off x="1428629" y="3571677"/>
                <a:ext cx="360331" cy="360331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7" name="Прямоугольник 36"/>
              <p:cNvSpPr/>
              <p:nvPr/>
            </p:nvSpPr>
            <p:spPr>
              <a:xfrm>
                <a:off x="714315" y="3928834"/>
                <a:ext cx="360331" cy="3603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8" name="Прямоугольник 37"/>
              <p:cNvSpPr/>
              <p:nvPr/>
            </p:nvSpPr>
            <p:spPr>
              <a:xfrm>
                <a:off x="1071471" y="3928834"/>
                <a:ext cx="360332" cy="3603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9" name="Прямоугольник 38"/>
              <p:cNvSpPr/>
              <p:nvPr/>
            </p:nvSpPr>
            <p:spPr>
              <a:xfrm>
                <a:off x="1428629" y="3928834"/>
                <a:ext cx="360331" cy="3603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0" name="Прямоугольник 39"/>
              <p:cNvSpPr/>
              <p:nvPr/>
            </p:nvSpPr>
            <p:spPr>
              <a:xfrm>
                <a:off x="714315" y="4285991"/>
                <a:ext cx="360331" cy="360331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1" name="Прямоугольник 40"/>
              <p:cNvSpPr/>
              <p:nvPr/>
            </p:nvSpPr>
            <p:spPr>
              <a:xfrm>
                <a:off x="1071471" y="4285991"/>
                <a:ext cx="360332" cy="360331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2" name="Прямоугольник 41"/>
              <p:cNvSpPr/>
              <p:nvPr/>
            </p:nvSpPr>
            <p:spPr>
              <a:xfrm>
                <a:off x="1428629" y="4285991"/>
                <a:ext cx="360331" cy="360331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3" name="Прямоугольник 42"/>
              <p:cNvSpPr/>
              <p:nvPr/>
            </p:nvSpPr>
            <p:spPr>
              <a:xfrm>
                <a:off x="714315" y="4643147"/>
                <a:ext cx="360331" cy="3603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4" name="Прямоугольник 43"/>
              <p:cNvSpPr/>
              <p:nvPr/>
            </p:nvSpPr>
            <p:spPr>
              <a:xfrm>
                <a:off x="1071471" y="4643147"/>
                <a:ext cx="360332" cy="360332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5" name="Прямоугольник 44"/>
              <p:cNvSpPr/>
              <p:nvPr/>
            </p:nvSpPr>
            <p:spPr>
              <a:xfrm>
                <a:off x="1428629" y="4643147"/>
                <a:ext cx="360331" cy="360332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6" name="Прямоугольник 45"/>
              <p:cNvSpPr/>
              <p:nvPr/>
            </p:nvSpPr>
            <p:spPr>
              <a:xfrm>
                <a:off x="714315" y="5000305"/>
                <a:ext cx="360331" cy="360331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7" name="Прямоугольник 46"/>
              <p:cNvSpPr/>
              <p:nvPr/>
            </p:nvSpPr>
            <p:spPr>
              <a:xfrm>
                <a:off x="1071471" y="5000305"/>
                <a:ext cx="360332" cy="360331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8" name="Прямоугольник 47"/>
              <p:cNvSpPr/>
              <p:nvPr/>
            </p:nvSpPr>
            <p:spPr>
              <a:xfrm>
                <a:off x="1428629" y="5000305"/>
                <a:ext cx="360331" cy="360331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0" name="Прямоугольник 79"/>
              <p:cNvSpPr/>
              <p:nvPr/>
            </p:nvSpPr>
            <p:spPr>
              <a:xfrm>
                <a:off x="1785785" y="1785892"/>
                <a:ext cx="360332" cy="3603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1" name="Прямоугольник 80"/>
              <p:cNvSpPr/>
              <p:nvPr/>
            </p:nvSpPr>
            <p:spPr>
              <a:xfrm>
                <a:off x="2142942" y="1785892"/>
                <a:ext cx="360331" cy="3603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2" name="Прямоугольник 81"/>
              <p:cNvSpPr/>
              <p:nvPr/>
            </p:nvSpPr>
            <p:spPr>
              <a:xfrm>
                <a:off x="2500099" y="1785892"/>
                <a:ext cx="360332" cy="3603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3" name="Прямоугольник 82"/>
              <p:cNvSpPr/>
              <p:nvPr/>
            </p:nvSpPr>
            <p:spPr>
              <a:xfrm>
                <a:off x="1785785" y="2143049"/>
                <a:ext cx="360332" cy="360331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4" name="Прямоугольник 83"/>
              <p:cNvSpPr/>
              <p:nvPr/>
            </p:nvSpPr>
            <p:spPr>
              <a:xfrm>
                <a:off x="2142942" y="2143049"/>
                <a:ext cx="360331" cy="360331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5" name="Прямоугольник 84"/>
              <p:cNvSpPr/>
              <p:nvPr/>
            </p:nvSpPr>
            <p:spPr>
              <a:xfrm>
                <a:off x="2500099" y="2143049"/>
                <a:ext cx="360332" cy="360331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6" name="Прямоугольник 85"/>
              <p:cNvSpPr/>
              <p:nvPr/>
            </p:nvSpPr>
            <p:spPr>
              <a:xfrm>
                <a:off x="1785785" y="2500206"/>
                <a:ext cx="360332" cy="360332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7" name="Прямоугольник 86"/>
              <p:cNvSpPr/>
              <p:nvPr/>
            </p:nvSpPr>
            <p:spPr>
              <a:xfrm>
                <a:off x="2142942" y="2500206"/>
                <a:ext cx="360331" cy="3603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8" name="Прямоугольник 87"/>
              <p:cNvSpPr/>
              <p:nvPr/>
            </p:nvSpPr>
            <p:spPr>
              <a:xfrm>
                <a:off x="2500099" y="2500206"/>
                <a:ext cx="360332" cy="3603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9" name="Прямоугольник 88"/>
              <p:cNvSpPr/>
              <p:nvPr/>
            </p:nvSpPr>
            <p:spPr>
              <a:xfrm>
                <a:off x="1785785" y="2857363"/>
                <a:ext cx="360332" cy="360331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90" name="Прямоугольник 89"/>
              <p:cNvSpPr/>
              <p:nvPr/>
            </p:nvSpPr>
            <p:spPr>
              <a:xfrm>
                <a:off x="2142942" y="2857363"/>
                <a:ext cx="360331" cy="360331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91" name="Прямоугольник 90"/>
              <p:cNvSpPr/>
              <p:nvPr/>
            </p:nvSpPr>
            <p:spPr>
              <a:xfrm>
                <a:off x="2500099" y="2857363"/>
                <a:ext cx="360332" cy="360331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92" name="Прямоугольник 91"/>
              <p:cNvSpPr/>
              <p:nvPr/>
            </p:nvSpPr>
            <p:spPr>
              <a:xfrm>
                <a:off x="1785785" y="3214520"/>
                <a:ext cx="360332" cy="3603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93" name="Прямоугольник 92"/>
              <p:cNvSpPr/>
              <p:nvPr/>
            </p:nvSpPr>
            <p:spPr>
              <a:xfrm>
                <a:off x="2142942" y="3214520"/>
                <a:ext cx="360331" cy="3603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94" name="Прямоугольник 93"/>
              <p:cNvSpPr/>
              <p:nvPr/>
            </p:nvSpPr>
            <p:spPr>
              <a:xfrm>
                <a:off x="2500099" y="3214520"/>
                <a:ext cx="360332" cy="3603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95" name="Прямоугольник 94"/>
              <p:cNvSpPr/>
              <p:nvPr/>
            </p:nvSpPr>
            <p:spPr>
              <a:xfrm>
                <a:off x="1785785" y="3571677"/>
                <a:ext cx="360332" cy="360331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96" name="Прямоугольник 95"/>
              <p:cNvSpPr/>
              <p:nvPr/>
            </p:nvSpPr>
            <p:spPr>
              <a:xfrm>
                <a:off x="2142942" y="3571677"/>
                <a:ext cx="360331" cy="360331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97" name="Прямоугольник 96"/>
              <p:cNvSpPr/>
              <p:nvPr/>
            </p:nvSpPr>
            <p:spPr>
              <a:xfrm>
                <a:off x="2500099" y="3571677"/>
                <a:ext cx="360332" cy="360331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98" name="Прямоугольник 97"/>
              <p:cNvSpPr/>
              <p:nvPr/>
            </p:nvSpPr>
            <p:spPr>
              <a:xfrm>
                <a:off x="1785785" y="3928834"/>
                <a:ext cx="360332" cy="3603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99" name="Прямоугольник 98"/>
              <p:cNvSpPr/>
              <p:nvPr/>
            </p:nvSpPr>
            <p:spPr>
              <a:xfrm>
                <a:off x="2142942" y="3928834"/>
                <a:ext cx="360331" cy="3603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00" name="Прямоугольник 99"/>
              <p:cNvSpPr/>
              <p:nvPr/>
            </p:nvSpPr>
            <p:spPr>
              <a:xfrm>
                <a:off x="2500099" y="3928834"/>
                <a:ext cx="360332" cy="3603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01" name="Прямоугольник 100"/>
              <p:cNvSpPr/>
              <p:nvPr/>
            </p:nvSpPr>
            <p:spPr>
              <a:xfrm>
                <a:off x="1785785" y="4285991"/>
                <a:ext cx="360332" cy="360331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02" name="Прямоугольник 101"/>
              <p:cNvSpPr/>
              <p:nvPr/>
            </p:nvSpPr>
            <p:spPr>
              <a:xfrm>
                <a:off x="2142942" y="4285991"/>
                <a:ext cx="360331" cy="360331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03" name="Прямоугольник 102"/>
              <p:cNvSpPr/>
              <p:nvPr/>
            </p:nvSpPr>
            <p:spPr>
              <a:xfrm>
                <a:off x="2500099" y="4285991"/>
                <a:ext cx="360332" cy="360331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04" name="Прямоугольник 103"/>
              <p:cNvSpPr/>
              <p:nvPr/>
            </p:nvSpPr>
            <p:spPr>
              <a:xfrm>
                <a:off x="1785785" y="4643147"/>
                <a:ext cx="360332" cy="3603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05" name="Прямоугольник 104"/>
              <p:cNvSpPr/>
              <p:nvPr/>
            </p:nvSpPr>
            <p:spPr>
              <a:xfrm>
                <a:off x="2142942" y="4643147"/>
                <a:ext cx="360331" cy="3603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06" name="Прямоугольник 105"/>
              <p:cNvSpPr/>
              <p:nvPr/>
            </p:nvSpPr>
            <p:spPr>
              <a:xfrm>
                <a:off x="2500099" y="4643147"/>
                <a:ext cx="360332" cy="3603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07" name="Прямоугольник 106"/>
              <p:cNvSpPr/>
              <p:nvPr/>
            </p:nvSpPr>
            <p:spPr>
              <a:xfrm>
                <a:off x="1785785" y="5000305"/>
                <a:ext cx="360332" cy="360331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08" name="Прямоугольник 107"/>
              <p:cNvSpPr/>
              <p:nvPr/>
            </p:nvSpPr>
            <p:spPr>
              <a:xfrm>
                <a:off x="2142942" y="5000305"/>
                <a:ext cx="360331" cy="360331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09" name="Прямоугольник 108"/>
              <p:cNvSpPr/>
              <p:nvPr/>
            </p:nvSpPr>
            <p:spPr>
              <a:xfrm>
                <a:off x="2500099" y="5000305"/>
                <a:ext cx="360332" cy="360331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10" name="Прямоугольник 109"/>
              <p:cNvSpPr/>
              <p:nvPr/>
            </p:nvSpPr>
            <p:spPr>
              <a:xfrm>
                <a:off x="2857256" y="1785892"/>
                <a:ext cx="360331" cy="3603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11" name="Прямоугольник 110"/>
              <p:cNvSpPr/>
              <p:nvPr/>
            </p:nvSpPr>
            <p:spPr>
              <a:xfrm>
                <a:off x="3214412" y="1785892"/>
                <a:ext cx="360332" cy="3603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12" name="Прямоугольник 111"/>
              <p:cNvSpPr/>
              <p:nvPr/>
            </p:nvSpPr>
            <p:spPr>
              <a:xfrm>
                <a:off x="3571570" y="1785892"/>
                <a:ext cx="360331" cy="3603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13" name="Прямоугольник 112"/>
              <p:cNvSpPr/>
              <p:nvPr/>
            </p:nvSpPr>
            <p:spPr>
              <a:xfrm>
                <a:off x="2857256" y="2143049"/>
                <a:ext cx="360331" cy="360331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14" name="Прямоугольник 113"/>
              <p:cNvSpPr/>
              <p:nvPr/>
            </p:nvSpPr>
            <p:spPr>
              <a:xfrm>
                <a:off x="3214412" y="2143049"/>
                <a:ext cx="360332" cy="360331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15" name="Прямоугольник 114"/>
              <p:cNvSpPr/>
              <p:nvPr/>
            </p:nvSpPr>
            <p:spPr>
              <a:xfrm>
                <a:off x="3571570" y="2143049"/>
                <a:ext cx="360331" cy="360331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16" name="Прямоугольник 115"/>
              <p:cNvSpPr/>
              <p:nvPr/>
            </p:nvSpPr>
            <p:spPr>
              <a:xfrm>
                <a:off x="2857256" y="2500206"/>
                <a:ext cx="360331" cy="360332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17" name="Прямоугольник 116"/>
              <p:cNvSpPr/>
              <p:nvPr/>
            </p:nvSpPr>
            <p:spPr>
              <a:xfrm>
                <a:off x="3214412" y="2500206"/>
                <a:ext cx="360332" cy="3603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18" name="Прямоугольник 117"/>
              <p:cNvSpPr/>
              <p:nvPr/>
            </p:nvSpPr>
            <p:spPr>
              <a:xfrm>
                <a:off x="3571570" y="2500206"/>
                <a:ext cx="360331" cy="3603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19" name="Прямоугольник 118"/>
              <p:cNvSpPr/>
              <p:nvPr/>
            </p:nvSpPr>
            <p:spPr>
              <a:xfrm>
                <a:off x="2857256" y="2857363"/>
                <a:ext cx="360331" cy="360331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20" name="Прямоугольник 119"/>
              <p:cNvSpPr/>
              <p:nvPr/>
            </p:nvSpPr>
            <p:spPr>
              <a:xfrm>
                <a:off x="3214412" y="2857363"/>
                <a:ext cx="360332" cy="360331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21" name="Прямоугольник 120"/>
              <p:cNvSpPr/>
              <p:nvPr/>
            </p:nvSpPr>
            <p:spPr>
              <a:xfrm>
                <a:off x="3571570" y="2857363"/>
                <a:ext cx="360331" cy="360331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22" name="Прямоугольник 121"/>
              <p:cNvSpPr/>
              <p:nvPr/>
            </p:nvSpPr>
            <p:spPr>
              <a:xfrm>
                <a:off x="2857256" y="3214520"/>
                <a:ext cx="360331" cy="360332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23" name="Прямоугольник 122"/>
              <p:cNvSpPr/>
              <p:nvPr/>
            </p:nvSpPr>
            <p:spPr>
              <a:xfrm>
                <a:off x="3214412" y="3214520"/>
                <a:ext cx="360332" cy="3603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24" name="Прямоугольник 123"/>
              <p:cNvSpPr/>
              <p:nvPr/>
            </p:nvSpPr>
            <p:spPr>
              <a:xfrm>
                <a:off x="3571570" y="3214520"/>
                <a:ext cx="360331" cy="360332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25" name="Прямоугольник 124"/>
              <p:cNvSpPr/>
              <p:nvPr/>
            </p:nvSpPr>
            <p:spPr>
              <a:xfrm>
                <a:off x="2857256" y="3571677"/>
                <a:ext cx="360331" cy="360331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26" name="Прямоугольник 125"/>
              <p:cNvSpPr/>
              <p:nvPr/>
            </p:nvSpPr>
            <p:spPr>
              <a:xfrm>
                <a:off x="3214412" y="3571677"/>
                <a:ext cx="360332" cy="360331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27" name="Прямоугольник 126"/>
              <p:cNvSpPr/>
              <p:nvPr/>
            </p:nvSpPr>
            <p:spPr>
              <a:xfrm>
                <a:off x="3571570" y="3571677"/>
                <a:ext cx="360331" cy="360331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28" name="Прямоугольник 127"/>
              <p:cNvSpPr/>
              <p:nvPr/>
            </p:nvSpPr>
            <p:spPr>
              <a:xfrm>
                <a:off x="2857256" y="3928834"/>
                <a:ext cx="360331" cy="3603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29" name="Прямоугольник 128"/>
              <p:cNvSpPr/>
              <p:nvPr/>
            </p:nvSpPr>
            <p:spPr>
              <a:xfrm>
                <a:off x="3214412" y="3928834"/>
                <a:ext cx="360332" cy="3603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30" name="Прямоугольник 129"/>
              <p:cNvSpPr/>
              <p:nvPr/>
            </p:nvSpPr>
            <p:spPr>
              <a:xfrm>
                <a:off x="3571570" y="3928834"/>
                <a:ext cx="360331" cy="360332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31" name="Прямоугольник 130"/>
              <p:cNvSpPr/>
              <p:nvPr/>
            </p:nvSpPr>
            <p:spPr>
              <a:xfrm>
                <a:off x="2857256" y="4285991"/>
                <a:ext cx="360331" cy="360331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32" name="Прямоугольник 131"/>
              <p:cNvSpPr/>
              <p:nvPr/>
            </p:nvSpPr>
            <p:spPr>
              <a:xfrm>
                <a:off x="3214412" y="4285991"/>
                <a:ext cx="360332" cy="360331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33" name="Прямоугольник 132"/>
              <p:cNvSpPr/>
              <p:nvPr/>
            </p:nvSpPr>
            <p:spPr>
              <a:xfrm>
                <a:off x="3571570" y="4285991"/>
                <a:ext cx="360331" cy="360331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34" name="Прямоугольник 133"/>
              <p:cNvSpPr/>
              <p:nvPr/>
            </p:nvSpPr>
            <p:spPr>
              <a:xfrm>
                <a:off x="2857256" y="4643147"/>
                <a:ext cx="360331" cy="360332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35" name="Прямоугольник 134"/>
              <p:cNvSpPr/>
              <p:nvPr/>
            </p:nvSpPr>
            <p:spPr>
              <a:xfrm>
                <a:off x="3214412" y="4643147"/>
                <a:ext cx="360332" cy="360332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36" name="Прямоугольник 135"/>
              <p:cNvSpPr/>
              <p:nvPr/>
            </p:nvSpPr>
            <p:spPr>
              <a:xfrm>
                <a:off x="3571570" y="4643147"/>
                <a:ext cx="360331" cy="3603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37" name="Прямоугольник 136"/>
              <p:cNvSpPr/>
              <p:nvPr/>
            </p:nvSpPr>
            <p:spPr>
              <a:xfrm>
                <a:off x="2857256" y="5000305"/>
                <a:ext cx="360331" cy="360331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38" name="Прямоугольник 137"/>
              <p:cNvSpPr/>
              <p:nvPr/>
            </p:nvSpPr>
            <p:spPr>
              <a:xfrm>
                <a:off x="3214412" y="5000305"/>
                <a:ext cx="360332" cy="360331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39" name="Прямоугольник 138"/>
              <p:cNvSpPr/>
              <p:nvPr/>
            </p:nvSpPr>
            <p:spPr>
              <a:xfrm>
                <a:off x="3571570" y="5000305"/>
                <a:ext cx="360331" cy="360331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40" name="Прямоугольник 139"/>
              <p:cNvSpPr/>
              <p:nvPr/>
            </p:nvSpPr>
            <p:spPr>
              <a:xfrm>
                <a:off x="3928726" y="1785892"/>
                <a:ext cx="360332" cy="360332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41" name="Прямоугольник 140"/>
              <p:cNvSpPr/>
              <p:nvPr/>
            </p:nvSpPr>
            <p:spPr>
              <a:xfrm>
                <a:off x="3928726" y="2143049"/>
                <a:ext cx="360332" cy="360331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42" name="Прямоугольник 141"/>
              <p:cNvSpPr/>
              <p:nvPr/>
            </p:nvSpPr>
            <p:spPr>
              <a:xfrm>
                <a:off x="3928726" y="2500206"/>
                <a:ext cx="360332" cy="3603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43" name="Прямоугольник 142"/>
              <p:cNvSpPr/>
              <p:nvPr/>
            </p:nvSpPr>
            <p:spPr>
              <a:xfrm>
                <a:off x="3928726" y="2857363"/>
                <a:ext cx="360332" cy="360331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44" name="Прямоугольник 143"/>
              <p:cNvSpPr/>
              <p:nvPr/>
            </p:nvSpPr>
            <p:spPr>
              <a:xfrm>
                <a:off x="3928726" y="3214520"/>
                <a:ext cx="360332" cy="3603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45" name="Прямоугольник 144"/>
              <p:cNvSpPr/>
              <p:nvPr/>
            </p:nvSpPr>
            <p:spPr>
              <a:xfrm>
                <a:off x="3928726" y="3571677"/>
                <a:ext cx="360332" cy="360331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46" name="Прямоугольник 145"/>
              <p:cNvSpPr/>
              <p:nvPr/>
            </p:nvSpPr>
            <p:spPr>
              <a:xfrm>
                <a:off x="3928726" y="3928834"/>
                <a:ext cx="360332" cy="3603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47" name="Прямоугольник 146"/>
              <p:cNvSpPr/>
              <p:nvPr/>
            </p:nvSpPr>
            <p:spPr>
              <a:xfrm>
                <a:off x="3928726" y="4285991"/>
                <a:ext cx="360332" cy="360331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48" name="Прямоугольник 147"/>
              <p:cNvSpPr/>
              <p:nvPr/>
            </p:nvSpPr>
            <p:spPr>
              <a:xfrm>
                <a:off x="3928726" y="4643147"/>
                <a:ext cx="360332" cy="3603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49" name="Прямоугольник 148"/>
              <p:cNvSpPr/>
              <p:nvPr/>
            </p:nvSpPr>
            <p:spPr>
              <a:xfrm>
                <a:off x="3928726" y="5000305"/>
                <a:ext cx="360332" cy="360331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53" name="Умножение 152"/>
              <p:cNvSpPr/>
              <p:nvPr/>
            </p:nvSpPr>
            <p:spPr>
              <a:xfrm>
                <a:off x="1071471" y="2500206"/>
                <a:ext cx="323822" cy="323822"/>
              </a:xfrm>
              <a:prstGeom prst="mathMultiply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54" name="Умножение 153"/>
              <p:cNvSpPr/>
              <p:nvPr/>
            </p:nvSpPr>
            <p:spPr>
              <a:xfrm>
                <a:off x="1428629" y="2500206"/>
                <a:ext cx="323822" cy="323822"/>
              </a:xfrm>
              <a:prstGeom prst="mathMultiply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55" name="Умножение 154"/>
              <p:cNvSpPr/>
              <p:nvPr/>
            </p:nvSpPr>
            <p:spPr>
              <a:xfrm>
                <a:off x="1785785" y="2500206"/>
                <a:ext cx="323822" cy="323822"/>
              </a:xfrm>
              <a:prstGeom prst="mathMultiply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56" name="Умножение 155"/>
              <p:cNvSpPr/>
              <p:nvPr/>
            </p:nvSpPr>
            <p:spPr>
              <a:xfrm>
                <a:off x="2857256" y="3214520"/>
                <a:ext cx="323822" cy="323822"/>
              </a:xfrm>
              <a:prstGeom prst="mathMultiply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57" name="Умножение 156"/>
              <p:cNvSpPr/>
              <p:nvPr/>
            </p:nvSpPr>
            <p:spPr>
              <a:xfrm>
                <a:off x="3571570" y="3214520"/>
                <a:ext cx="323822" cy="323822"/>
              </a:xfrm>
              <a:prstGeom prst="mathMultiply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58" name="Овал 157"/>
              <p:cNvSpPr/>
              <p:nvPr/>
            </p:nvSpPr>
            <p:spPr>
              <a:xfrm>
                <a:off x="3357275" y="3357382"/>
                <a:ext cx="107941" cy="107941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59" name="Овал 158"/>
              <p:cNvSpPr/>
              <p:nvPr/>
            </p:nvSpPr>
            <p:spPr>
              <a:xfrm>
                <a:off x="2642961" y="3357382"/>
                <a:ext cx="107941" cy="107941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60" name="Овал 159"/>
              <p:cNvSpPr/>
              <p:nvPr/>
            </p:nvSpPr>
            <p:spPr>
              <a:xfrm>
                <a:off x="3000119" y="3714540"/>
                <a:ext cx="107941" cy="107941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61" name="Овал 160"/>
              <p:cNvSpPr/>
              <p:nvPr/>
            </p:nvSpPr>
            <p:spPr>
              <a:xfrm>
                <a:off x="1285766" y="3000226"/>
                <a:ext cx="107941" cy="107941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62" name="Овал 161"/>
              <p:cNvSpPr/>
              <p:nvPr/>
            </p:nvSpPr>
            <p:spPr>
              <a:xfrm>
                <a:off x="1214334" y="4071696"/>
                <a:ext cx="107941" cy="107941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166" name="Прямоугольник 165"/>
            <p:cNvSpPr/>
            <p:nvPr/>
          </p:nvSpPr>
          <p:spPr>
            <a:xfrm>
              <a:off x="714315" y="1428736"/>
              <a:ext cx="360331" cy="3603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solidFill>
                    <a:schemeClr val="tx1"/>
                  </a:solidFill>
                </a:rPr>
                <a:t>А</a:t>
              </a:r>
            </a:p>
          </p:txBody>
        </p:sp>
        <p:sp>
          <p:nvSpPr>
            <p:cNvPr id="169" name="Прямоугольник 168"/>
            <p:cNvSpPr/>
            <p:nvPr/>
          </p:nvSpPr>
          <p:spPr>
            <a:xfrm>
              <a:off x="1071472" y="1428736"/>
              <a:ext cx="360332" cy="3603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solidFill>
                    <a:schemeClr val="tx1"/>
                  </a:solidFill>
                </a:rPr>
                <a:t>Б</a:t>
              </a:r>
            </a:p>
          </p:txBody>
        </p:sp>
        <p:sp>
          <p:nvSpPr>
            <p:cNvPr id="170" name="Прямоугольник 169"/>
            <p:cNvSpPr/>
            <p:nvPr/>
          </p:nvSpPr>
          <p:spPr>
            <a:xfrm>
              <a:off x="1428629" y="1428736"/>
              <a:ext cx="360331" cy="3603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solidFill>
                    <a:schemeClr val="tx1"/>
                  </a:solidFill>
                </a:rPr>
                <a:t>В</a:t>
              </a:r>
            </a:p>
          </p:txBody>
        </p:sp>
        <p:sp>
          <p:nvSpPr>
            <p:cNvPr id="171" name="Прямоугольник 170"/>
            <p:cNvSpPr/>
            <p:nvPr/>
          </p:nvSpPr>
          <p:spPr>
            <a:xfrm>
              <a:off x="1785785" y="1428736"/>
              <a:ext cx="360332" cy="3603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solidFill>
                    <a:schemeClr val="tx1"/>
                  </a:solidFill>
                </a:rPr>
                <a:t>Г</a:t>
              </a:r>
            </a:p>
          </p:txBody>
        </p:sp>
        <p:sp>
          <p:nvSpPr>
            <p:cNvPr id="180" name="Прямоугольник 179"/>
            <p:cNvSpPr/>
            <p:nvPr/>
          </p:nvSpPr>
          <p:spPr>
            <a:xfrm>
              <a:off x="2142942" y="1428736"/>
              <a:ext cx="360331" cy="3603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solidFill>
                    <a:schemeClr val="tx1"/>
                  </a:solidFill>
                </a:rPr>
                <a:t>Д</a:t>
              </a:r>
            </a:p>
          </p:txBody>
        </p:sp>
        <p:sp>
          <p:nvSpPr>
            <p:cNvPr id="181" name="Прямоугольник 180"/>
            <p:cNvSpPr/>
            <p:nvPr/>
          </p:nvSpPr>
          <p:spPr>
            <a:xfrm>
              <a:off x="2500099" y="1428736"/>
              <a:ext cx="360332" cy="3603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solidFill>
                    <a:schemeClr val="tx1"/>
                  </a:solidFill>
                </a:rPr>
                <a:t>Е</a:t>
              </a:r>
            </a:p>
          </p:txBody>
        </p:sp>
        <p:sp>
          <p:nvSpPr>
            <p:cNvPr id="182" name="Прямоугольник 181"/>
            <p:cNvSpPr/>
            <p:nvPr/>
          </p:nvSpPr>
          <p:spPr>
            <a:xfrm>
              <a:off x="2857256" y="1428736"/>
              <a:ext cx="360331" cy="3603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solidFill>
                    <a:schemeClr val="tx1"/>
                  </a:solidFill>
                </a:rPr>
                <a:t>Ж</a:t>
              </a:r>
            </a:p>
          </p:txBody>
        </p:sp>
        <p:sp>
          <p:nvSpPr>
            <p:cNvPr id="183" name="Прямоугольник 182"/>
            <p:cNvSpPr/>
            <p:nvPr/>
          </p:nvSpPr>
          <p:spPr>
            <a:xfrm>
              <a:off x="3214412" y="1428736"/>
              <a:ext cx="360332" cy="3603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solidFill>
                    <a:schemeClr val="tx1"/>
                  </a:solidFill>
                </a:rPr>
                <a:t>З</a:t>
              </a:r>
            </a:p>
          </p:txBody>
        </p:sp>
        <p:sp>
          <p:nvSpPr>
            <p:cNvPr id="187" name="Прямоугольник 186"/>
            <p:cNvSpPr/>
            <p:nvPr/>
          </p:nvSpPr>
          <p:spPr>
            <a:xfrm>
              <a:off x="3571570" y="1428736"/>
              <a:ext cx="360331" cy="3603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solidFill>
                    <a:schemeClr val="tx1"/>
                  </a:solidFill>
                </a:rPr>
                <a:t>И</a:t>
              </a:r>
            </a:p>
          </p:txBody>
        </p:sp>
        <p:sp>
          <p:nvSpPr>
            <p:cNvPr id="188" name="Прямоугольник 187"/>
            <p:cNvSpPr/>
            <p:nvPr/>
          </p:nvSpPr>
          <p:spPr>
            <a:xfrm>
              <a:off x="3928726" y="1428736"/>
              <a:ext cx="360332" cy="3603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solidFill>
                    <a:schemeClr val="tx1"/>
                  </a:solidFill>
                </a:rPr>
                <a:t>К</a:t>
              </a:r>
            </a:p>
          </p:txBody>
        </p:sp>
        <p:grpSp>
          <p:nvGrpSpPr>
            <p:cNvPr id="5" name="Группа 200"/>
            <p:cNvGrpSpPr>
              <a:grpSpLocks/>
            </p:cNvGrpSpPr>
            <p:nvPr/>
          </p:nvGrpSpPr>
          <p:grpSpPr bwMode="auto">
            <a:xfrm rot="-5400000">
              <a:off x="-1250197" y="3393281"/>
              <a:ext cx="3574710" cy="360000"/>
              <a:chOff x="785786" y="5572140"/>
              <a:chExt cx="3574710" cy="360000"/>
            </a:xfrm>
          </p:grpSpPr>
          <p:sp>
            <p:nvSpPr>
              <p:cNvPr id="189" name="Прямоугольник 188"/>
              <p:cNvSpPr/>
              <p:nvPr/>
            </p:nvSpPr>
            <p:spPr>
              <a:xfrm rot="5400000">
                <a:off x="787373" y="5570553"/>
                <a:ext cx="360331" cy="3603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200" b="1" dirty="0">
                    <a:solidFill>
                      <a:schemeClr val="tx1"/>
                    </a:solidFill>
                  </a:rPr>
                  <a:t>10</a:t>
                </a:r>
              </a:p>
            </p:txBody>
          </p:sp>
          <p:sp>
            <p:nvSpPr>
              <p:cNvPr id="190" name="Прямоугольник 189"/>
              <p:cNvSpPr/>
              <p:nvPr/>
            </p:nvSpPr>
            <p:spPr>
              <a:xfrm rot="5400000">
                <a:off x="1144529" y="5572141"/>
                <a:ext cx="360332" cy="3603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200" b="1" dirty="0">
                    <a:solidFill>
                      <a:schemeClr val="tx1"/>
                    </a:solidFill>
                  </a:rPr>
                  <a:t>9</a:t>
                </a:r>
              </a:p>
            </p:txBody>
          </p:sp>
          <p:sp>
            <p:nvSpPr>
              <p:cNvPr id="191" name="Прямоугольник 190"/>
              <p:cNvSpPr/>
              <p:nvPr/>
            </p:nvSpPr>
            <p:spPr>
              <a:xfrm rot="5400000">
                <a:off x="1501686" y="5572140"/>
                <a:ext cx="360332" cy="3603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200" b="1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192" name="Прямоугольник 191"/>
              <p:cNvSpPr/>
              <p:nvPr/>
            </p:nvSpPr>
            <p:spPr>
              <a:xfrm rot="5400000">
                <a:off x="1858843" y="5572141"/>
                <a:ext cx="360332" cy="3603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200" b="1" dirty="0">
                    <a:solidFill>
                      <a:schemeClr val="tx1"/>
                    </a:solidFill>
                  </a:rPr>
                  <a:t>7</a:t>
                </a:r>
              </a:p>
            </p:txBody>
          </p:sp>
          <p:sp>
            <p:nvSpPr>
              <p:cNvPr id="193" name="Прямоугольник 192"/>
              <p:cNvSpPr/>
              <p:nvPr/>
            </p:nvSpPr>
            <p:spPr>
              <a:xfrm rot="5400000">
                <a:off x="2216000" y="5572140"/>
                <a:ext cx="360332" cy="3603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200" b="1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194" name="Прямоугольник 193"/>
              <p:cNvSpPr/>
              <p:nvPr/>
            </p:nvSpPr>
            <p:spPr>
              <a:xfrm rot="5400000">
                <a:off x="2573157" y="5572141"/>
                <a:ext cx="360332" cy="3603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400" b="1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195" name="Прямоугольник 194"/>
              <p:cNvSpPr/>
              <p:nvPr/>
            </p:nvSpPr>
            <p:spPr>
              <a:xfrm rot="5400000">
                <a:off x="2930314" y="5572140"/>
                <a:ext cx="360332" cy="3603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200" b="1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196" name="Прямоугольник 195"/>
              <p:cNvSpPr/>
              <p:nvPr/>
            </p:nvSpPr>
            <p:spPr>
              <a:xfrm rot="5400000">
                <a:off x="3287471" y="5572141"/>
                <a:ext cx="360332" cy="3603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200" b="1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197" name="Прямоугольник 196"/>
              <p:cNvSpPr/>
              <p:nvPr/>
            </p:nvSpPr>
            <p:spPr>
              <a:xfrm rot="5400000">
                <a:off x="3644628" y="5572140"/>
                <a:ext cx="360332" cy="3603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200" b="1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198" name="Прямоугольник 197"/>
              <p:cNvSpPr/>
              <p:nvPr/>
            </p:nvSpPr>
            <p:spPr>
              <a:xfrm rot="5400000">
                <a:off x="4001785" y="5572141"/>
                <a:ext cx="360332" cy="3603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200" b="1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</p:grpSp>
      </p:grpSp>
      <p:sp>
        <p:nvSpPr>
          <p:cNvPr id="17417" name="TextBox 202"/>
          <p:cNvSpPr txBox="1">
            <a:spLocks noChangeArrowheads="1"/>
          </p:cNvSpPr>
          <p:nvPr/>
        </p:nvSpPr>
        <p:spPr bwMode="auto">
          <a:xfrm>
            <a:off x="1785938" y="5786438"/>
            <a:ext cx="569912" cy="36988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Arial Black" pitchFamily="34" charset="0"/>
              </a:rPr>
              <a:t>Г 5</a:t>
            </a:r>
          </a:p>
        </p:txBody>
      </p:sp>
      <p:cxnSp>
        <p:nvCxnSpPr>
          <p:cNvPr id="206" name="Прямая со стрелкой 205"/>
          <p:cNvCxnSpPr/>
          <p:nvPr/>
        </p:nvCxnSpPr>
        <p:spPr>
          <a:xfrm>
            <a:off x="714375" y="3786188"/>
            <a:ext cx="1285875" cy="1587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Прямая со стрелкой 210"/>
          <p:cNvCxnSpPr/>
          <p:nvPr/>
        </p:nvCxnSpPr>
        <p:spPr>
          <a:xfrm rot="5400000">
            <a:off x="1179513" y="2892425"/>
            <a:ext cx="1785938" cy="1587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2916034" y="384473"/>
            <a:ext cx="3311932" cy="923330"/>
          </a:xfr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kern="120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Times New Roman" pitchFamily="18" charset="0"/>
              </a:rPr>
              <a:t>Шахматы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6876256" y="2852936"/>
            <a:ext cx="14401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Е4</a:t>
            </a:r>
            <a:r>
              <a:rPr lang="en-US" sz="2400" dirty="0" smtClean="0"/>
              <a:t> → F6</a:t>
            </a:r>
            <a:endParaRPr lang="ru-RU" sz="2400" dirty="0"/>
          </a:p>
        </p:txBody>
      </p:sp>
      <p:pic>
        <p:nvPicPr>
          <p:cNvPr id="7" name="Рисунок 6" descr="шахматы.gif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428875" y="1285875"/>
            <a:ext cx="4286250" cy="4286250"/>
          </a:xfrm>
          <a:prstGeom prst="rect">
            <a:avLst/>
          </a:prstGeom>
        </p:spPr>
      </p:pic>
      <p:cxnSp>
        <p:nvCxnSpPr>
          <p:cNvPr id="9" name="Соединительная линия уступом 8"/>
          <p:cNvCxnSpPr/>
          <p:nvPr/>
        </p:nvCxnSpPr>
        <p:spPr>
          <a:xfrm rot="5400000" flipH="1" flipV="1">
            <a:off x="4529646" y="3032956"/>
            <a:ext cx="1086470" cy="294382"/>
          </a:xfrm>
          <a:prstGeom prst="bentConnector3">
            <a:avLst>
              <a:gd name="adj1" fmla="val 99971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Шахматы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539552" y="476672"/>
            <a:ext cx="7963238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ron-knight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683568" y="4005064"/>
            <a:ext cx="3384376" cy="25361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Wizards_Chess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355975" y="4005064"/>
            <a:ext cx="4387953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Оформление по умолчанию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540</TotalTime>
  <Words>476</Words>
  <Application>Microsoft Office PowerPoint</Application>
  <PresentationFormat>Экран (4:3)</PresentationFormat>
  <Paragraphs>133</Paragraphs>
  <Slides>16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Оформление по умолчанию</vt:lpstr>
      <vt:lpstr>Слайд 1</vt:lpstr>
      <vt:lpstr>Урок №1</vt:lpstr>
      <vt:lpstr>Испытание 1</vt:lpstr>
      <vt:lpstr>Слайд 4</vt:lpstr>
      <vt:lpstr>Испытание 2</vt:lpstr>
      <vt:lpstr>Слайд 6</vt:lpstr>
      <vt:lpstr>Слайд 7</vt:lpstr>
      <vt:lpstr>Шахматы</vt:lpstr>
      <vt:lpstr>Слайд 9</vt:lpstr>
      <vt:lpstr>Слайд 10</vt:lpstr>
      <vt:lpstr>Слайд 11</vt:lpstr>
      <vt:lpstr>Слайд 12</vt:lpstr>
      <vt:lpstr>Историческая справка</vt:lpstr>
      <vt:lpstr>Слайд 14</vt:lpstr>
      <vt:lpstr>Работа по учебнику</vt:lpstr>
      <vt:lpstr>Домашнее задание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Elena</cp:lastModifiedBy>
  <cp:revision>64</cp:revision>
  <dcterms:created xsi:type="dcterms:W3CDTF">2012-08-12T16:04:58Z</dcterms:created>
  <dcterms:modified xsi:type="dcterms:W3CDTF">2016-03-01T17:22:34Z</dcterms:modified>
</cp:coreProperties>
</file>