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D971"/>
    <a:srgbClr val="FC39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09D2-6E98-49D8-A4B3-5EABC6177B62}" type="datetimeFigureOut">
              <a:rPr lang="ru-RU" smtClean="0"/>
              <a:pPr/>
              <a:t>24.04.2012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0D5C-DF6B-49FA-8C34-755FBB931F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09D2-6E98-49D8-A4B3-5EABC6177B62}" type="datetimeFigureOut">
              <a:rPr lang="ru-RU" smtClean="0"/>
              <a:pPr/>
              <a:t>24.04.2012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0D5C-DF6B-49FA-8C34-755FBB931F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09D2-6E98-49D8-A4B3-5EABC6177B62}" type="datetimeFigureOut">
              <a:rPr lang="ru-RU" smtClean="0"/>
              <a:pPr/>
              <a:t>24.04.2012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0D5C-DF6B-49FA-8C34-755FBB931F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09D2-6E98-49D8-A4B3-5EABC6177B62}" type="datetimeFigureOut">
              <a:rPr lang="ru-RU" smtClean="0"/>
              <a:pPr/>
              <a:t>24.04.2012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0D5C-DF6B-49FA-8C34-755FBB931F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09D2-6E98-49D8-A4B3-5EABC6177B62}" type="datetimeFigureOut">
              <a:rPr lang="ru-RU" smtClean="0"/>
              <a:pPr/>
              <a:t>24.04.2012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0D5C-DF6B-49FA-8C34-755FBB931F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09D2-6E98-49D8-A4B3-5EABC6177B62}" type="datetimeFigureOut">
              <a:rPr lang="ru-RU" smtClean="0"/>
              <a:pPr/>
              <a:t>24.04.2012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0D5C-DF6B-49FA-8C34-755FBB931F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09D2-6E98-49D8-A4B3-5EABC6177B62}" type="datetimeFigureOut">
              <a:rPr lang="ru-RU" smtClean="0"/>
              <a:pPr/>
              <a:t>24.04.2012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0D5C-DF6B-49FA-8C34-755FBB931F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09D2-6E98-49D8-A4B3-5EABC6177B62}" type="datetimeFigureOut">
              <a:rPr lang="ru-RU" smtClean="0"/>
              <a:pPr/>
              <a:t>24.04.2012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0D5C-DF6B-49FA-8C34-755FBB931F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09D2-6E98-49D8-A4B3-5EABC6177B62}" type="datetimeFigureOut">
              <a:rPr lang="ru-RU" smtClean="0"/>
              <a:pPr/>
              <a:t>24.04.2012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0D5C-DF6B-49FA-8C34-755FBB931F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09D2-6E98-49D8-A4B3-5EABC6177B62}" type="datetimeFigureOut">
              <a:rPr lang="ru-RU" smtClean="0"/>
              <a:pPr/>
              <a:t>24.04.2012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0D5C-DF6B-49FA-8C34-755FBB931F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09D2-6E98-49D8-A4B3-5EABC6177B62}" type="datetimeFigureOut">
              <a:rPr lang="ru-RU" smtClean="0"/>
              <a:pPr/>
              <a:t>24.04.2012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0D5C-DF6B-49FA-8C34-755FBB931F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F09D2-6E98-49D8-A4B3-5EABC6177B62}" type="datetimeFigureOut">
              <a:rPr lang="ru-RU" smtClean="0"/>
              <a:pPr/>
              <a:t>24.04.2012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40D5C-DF6B-49FA-8C34-755FBB931F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  <a:alpha val="9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428604"/>
            <a:ext cx="7772400" cy="1470025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Литературная гостиная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286388"/>
            <a:ext cx="9144000" cy="1285884"/>
          </a:xfrm>
        </p:spPr>
        <p:txBody>
          <a:bodyPr/>
          <a:lstStyle/>
          <a:p>
            <a:r>
              <a:rPr lang="ru-RU" dirty="0" smtClean="0"/>
              <a:t>(к 200 - летию победы русских войск </a:t>
            </a:r>
          </a:p>
          <a:p>
            <a:r>
              <a:rPr lang="ru-RU" dirty="0" smtClean="0"/>
              <a:t>над французами)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071546"/>
            <a:ext cx="74295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n w="18415" cmpd="sng">
                  <a:solidFill>
                    <a:srgbClr val="FC3924"/>
                  </a:solidFill>
                  <a:prstDash val="solid"/>
                </a:ln>
                <a:solidFill>
                  <a:srgbClr val="FC39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Русские писатели и поэты в Отечественной войне 1812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Орден Святой Анны 2-ой степени.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6" name="Picture 2" descr="C:\Users\Ольга\Desktop\200px-Знак_ордена_анны_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214422"/>
            <a:ext cx="4449209" cy="50720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1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01080" cy="869934"/>
          </a:xfrm>
        </p:spPr>
        <p:txBody>
          <a:bodyPr>
            <a:normAutofit/>
          </a:bodyPr>
          <a:lstStyle/>
          <a:p>
            <a:pPr algn="ctr"/>
            <a:r>
              <a:rPr lang="ru-RU" sz="4800" b="0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Глинка </a:t>
            </a:r>
            <a:r>
              <a:rPr lang="ru-RU" sz="4800" b="0" dirty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Сергей Николаевич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072066" y="1214422"/>
            <a:ext cx="3857652" cy="542928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/>
              <a:t>Во время </a:t>
            </a:r>
            <a:r>
              <a:rPr lang="ru-RU" sz="2800" dirty="0" smtClean="0"/>
              <a:t>войны 1812</a:t>
            </a:r>
          </a:p>
          <a:p>
            <a:pPr algn="ctr"/>
            <a:r>
              <a:rPr lang="ru-RU" sz="2800" dirty="0" smtClean="0"/>
              <a:t>года  одним </a:t>
            </a:r>
            <a:r>
              <a:rPr lang="ru-RU" sz="2800" dirty="0"/>
              <a:t>из первых вступил в ополчение, пожертвовал на нужды обороны 3000 рублей, полученные от Александра I как поощрение его литературной деятельности в «Русском вестнике» , для антифранцузской пропаганды.</a:t>
            </a:r>
          </a:p>
          <a:p>
            <a:endParaRPr lang="ru-RU" dirty="0"/>
          </a:p>
        </p:txBody>
      </p:sp>
      <p:pic>
        <p:nvPicPr>
          <p:cNvPr id="21505" name="Picture 1" descr="C:\Users\Ольга\Desktop\glink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4171979" cy="52149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booksite.ru/batyushkov/photo/portret/5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21117292">
            <a:off x="275143" y="220893"/>
            <a:ext cx="3450243" cy="41745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Ольга\Desktop\5zhukovs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67228">
            <a:off x="5617387" y="262934"/>
            <a:ext cx="3143272" cy="4281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Ольга\Desktop\Вяземский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2405269"/>
            <a:ext cx="3286148" cy="44527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429684" cy="62865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«Мы не венчаемся славою 1812 года. Русские не величаются силою победоносного оружия, они рады, что ими защищён край родной, и они льют слезы о бедствиях, </a:t>
            </a:r>
            <a:r>
              <a:rPr lang="ru-RU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постигших человечество».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None/>
            </a:pP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None/>
            </a:pPr>
            <a:r>
              <a:rPr lang="ru-RU" sz="3500" dirty="0" smtClean="0"/>
              <a:t>В этих словах лучше всего  выражен благородный, глубоко человеческий  патриотизм С.Н. Глинки, доказанный им словом и делом 1812 года.</a:t>
            </a:r>
          </a:p>
          <a:p>
            <a:pPr algn="ctr"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600" dirty="0" smtClean="0">
                <a:ln w="18415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Жуковский Василий Андреевич </a:t>
            </a:r>
            <a:endParaRPr lang="ru-RU" sz="4600" dirty="0">
              <a:ln w="18415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 descr="C:\Users\Ольга\Desktop\dhdhnfdhdhdhdh-dhdhdhndhudhudhdhn-dhnfdhdhdhnfdhdhdh-dhndhnnndhdh-1962-d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3918899" cy="53347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643438" y="1142984"/>
            <a:ext cx="4071934" cy="5395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10 августа 1812 года был принят в Московское ополчение поручиком. В день Бородинской битвы он находился в резерве. Состоял при штабе М.И. Кутузова. Осенью, накануне Тарутинского сражения, написал стихотворение «Певец во стане русских воинов». На Жуковского обращает внимание императорский двор. Поэт награждается чином штабс-капитана и орденом Св. Анны. </a:t>
            </a:r>
            <a:br>
              <a:rPr lang="ru-RU" sz="2000" dirty="0" smtClean="0"/>
            </a:br>
            <a:r>
              <a:rPr lang="ru-RU" sz="2000" dirty="0" smtClean="0"/>
              <a:t>Военная жизнь Жуковского продолжалась недолго. В конце 1812 года он заболел тифом и в январе 1813 года по болезни вышел в отставку. 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Орден Святой Анны 2-ой степени.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3" name="Picture 1" descr="C:\Users\Ольга\Desktop\dr-3.7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142984"/>
            <a:ext cx="4313902" cy="54225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u-RU" sz="4800" i="0" u="none" strike="noStrike" normalizeH="0" baseline="0" dirty="0" smtClean="0">
                <a:ln w="18415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Вяземский Пётр Андреевич</a:t>
            </a:r>
            <a:endParaRPr lang="ru-RU" sz="4800" dirty="0">
              <a:ln w="18415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 descr="C:\Users\Ольга\Desktop\vyazemsky_portre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3714776" cy="492463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43438" y="1643050"/>
            <a:ext cx="40005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начале войны 1812 года поступил в военное ополчение, участвовал в Бородинском сражении. Автор «Воспоминаний о 1812 годе» и нескольких стихотворений, посвящённых Отечественной войне 1812 года.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Орден Владимира</a:t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4-ой степени с бантом.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09" name="Picture 1" descr="C:\Users\Ольга\Desktop\dr-3.5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571613"/>
            <a:ext cx="3824948" cy="49603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/>
          </a:bodyPr>
          <a:lstStyle/>
          <a:p>
            <a:r>
              <a:rPr kumimoji="0" lang="ru-RU" i="0" u="none" strike="noStrike" normalizeH="0" baseline="0" dirty="0" smtClean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Батюшков Константин Николаевич </a:t>
            </a:r>
            <a:endParaRPr lang="ru-RU" dirty="0">
              <a:ln w="18415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4" name="Picture 2" descr="C:\Users\Ольга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4000528" cy="51954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857752" y="1428737"/>
            <a:ext cx="38576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1812 году находился в Петербурге, позже участвовал в Парижском походе. Написал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тихотворение «Переход через Рейн» и «Послание к Дашкову».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261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Литературная гостиная  </vt:lpstr>
      <vt:lpstr>Глинка Сергей Николаевич</vt:lpstr>
      <vt:lpstr>Слайд 3</vt:lpstr>
      <vt:lpstr>Слайд 4</vt:lpstr>
      <vt:lpstr>Жуковский Василий Андреевич </vt:lpstr>
      <vt:lpstr>Орден Святой Анны 2-ой степени.</vt:lpstr>
      <vt:lpstr>Вяземский Пётр Андреевич</vt:lpstr>
      <vt:lpstr>Орден Владимира  4-ой степени с бантом.</vt:lpstr>
      <vt:lpstr>Батюшков Константин Николаевич </vt:lpstr>
      <vt:lpstr>Орден Святой Анны 2-ой степени.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Литературная гостиная</dc:title>
  <dc:creator>Ольга</dc:creator>
  <cp:lastModifiedBy>учитель</cp:lastModifiedBy>
  <cp:revision>17</cp:revision>
  <dcterms:created xsi:type="dcterms:W3CDTF">2012-04-11T07:34:58Z</dcterms:created>
  <dcterms:modified xsi:type="dcterms:W3CDTF">2012-04-24T07:21:16Z</dcterms:modified>
</cp:coreProperties>
</file>