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5A610A-04B3-4E08-999D-D393AA5F4EB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4444AF-D61A-4BAA-B8BF-05EBDF253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вероятностных задач с помощью комбинаторики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548680"/>
            <a:ext cx="73160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7272808" cy="97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780928"/>
            <a:ext cx="1362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2074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6: </a:t>
            </a:r>
            <a:r>
              <a:rPr lang="ru-RU" sz="2200" dirty="0" smtClean="0"/>
              <a:t>В коробке лежат 2 белых и 3 чёрных шара. Наугад вынимают одновременно 2 шара. Найти вероятность события:</a:t>
            </a:r>
            <a:br>
              <a:rPr lang="ru-RU" sz="2200" dirty="0" smtClean="0"/>
            </a:br>
            <a:r>
              <a:rPr lang="ru-RU" sz="2200" dirty="0" smtClean="0"/>
              <a:t>1)  А – вынуты 2 белых шара;</a:t>
            </a:r>
            <a:br>
              <a:rPr lang="ru-RU" sz="2200" dirty="0" smtClean="0"/>
            </a:br>
            <a:r>
              <a:rPr lang="ru-RU" sz="2200" dirty="0" smtClean="0"/>
              <a:t>2) В – вынуты 2 чёрных шара;</a:t>
            </a:r>
            <a:br>
              <a:rPr lang="ru-RU" sz="2200" dirty="0" smtClean="0"/>
            </a:br>
            <a:r>
              <a:rPr lang="ru-RU" sz="2200" dirty="0" smtClean="0"/>
              <a:t>3) С – вынуты белый и чёрный шары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89241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032"/>
            <a:ext cx="16954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802838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31640" y="40466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51720" y="40466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43808" y="404664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91880" y="404664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39952" y="404664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31640" y="112474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71800" y="112474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051720" y="1124744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91880" y="1124744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39952" y="1124744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331640" y="1988840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91880" y="1988840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51720" y="1988840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71800" y="1988840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139952" y="1988840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331640" y="2694895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79712" y="2708920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771800" y="2708920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491880" y="2708920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39952" y="2708920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508104" y="404664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156176" y="40466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876256" y="404664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524328" y="404664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244408" y="404664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508104" y="1052736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156176" y="1052736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876256" y="1052736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524328" y="1052736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244408" y="1052736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508104" y="1700808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156176" y="1700808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876256" y="1700808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605461" y="1724178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8253533" y="1724178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508104" y="2492896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228184" y="2492896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948264" y="2492896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596336" y="2492896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508104" y="3140968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228184" y="3140968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302283" y="3140968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642636" y="3129393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668344" y="3861048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508104" y="3861048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253892" y="3858490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925114" y="3129393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388424" y="3789040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48264" y="3861048"/>
            <a:ext cx="576064" cy="5760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16416" y="2492896"/>
            <a:ext cx="576064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200000" cy="86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7200000" cy="158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068960"/>
            <a:ext cx="19145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7200000" cy="13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92957"/>
            <a:ext cx="31718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854946"/>
            <a:ext cx="4037195" cy="5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Стрелок 4 раза стреляет по мишеням. Вероятность попадания в мишень при одном выстреле равна 0,5. </a:t>
            </a:r>
            <a:r>
              <a:rPr lang="ru-RU"/>
              <a:t>Найдите вероятность того, что стрелок первые 3 раза попал в мишени, а последний раз промахнулся.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9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882872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</a:rPr>
              <a:t>Решение задачи:</a:t>
            </a:r>
            <a:br>
              <a:rPr lang="ru-RU" sz="2000" b="1" dirty="0">
                <a:effectLst/>
              </a:rPr>
            </a:br>
            <a:r>
              <a:rPr lang="ru-RU" sz="2000" dirty="0">
                <a:effectLst/>
              </a:rPr>
              <a:t>Если нужно посчитать вероятность нескольких событий, все из которых должны произойти (т.е. должно произойти и первое, и второе, и третье, и т.д.), то нужно умножить вероятности всех этих событий.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Если нужно посчитать вероятность нескольких событий, хотя бы одно из которых должны произойти (т.е. должно произойти или первое, или второе, или третье, и т.д.), то нужно сложить вероятности всех этих событий.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В нашем случае должны произойти все события: 1 выстрел - попал, 2-ой выстрел - попал, 3-ий выстрел - попал, 4-ый выстрел - не попал.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Вероятность того, что стрелок промахнется, т.е. не попадет P=1-0,5=0,5.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Тогда: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P=0,5*0,5*0,5*0,5=0,0625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Ответ: 0,0625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802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56784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1. </a:t>
            </a:r>
            <a:r>
              <a:rPr lang="ru-RU" sz="2900" dirty="0" smtClean="0"/>
              <a:t>Брошены две монеты. Какова вероятность того, что выпадет: 1) два орла;</a:t>
            </a:r>
            <a:br>
              <a:rPr lang="ru-RU" sz="2900" dirty="0" smtClean="0"/>
            </a:br>
            <a:r>
              <a:rPr lang="ru-RU" sz="2900" dirty="0" smtClean="0"/>
              <a:t>2) орёл и решка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808"/>
            <a:ext cx="7498080" cy="4475584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Составим таблицу вариантов: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Число возможных исходов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 = 2∙2 = 4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Событию А – выпадет два орла – благоприятствует 1 исход, т.е.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P(A) =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: 4 = 0,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Событию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выпадет  орёл и решка – благоприятствует 2 исхода, т.е.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 = 2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P(A) = 2 : 4 = 0,5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9149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ПРОИЗВЕДЕНИЯ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Если существует К вариантов выбора первого элемента и для каждого из них есть С вариантов выбора второго элемента, то существует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К ∙ С</a:t>
            </a:r>
          </a:p>
          <a:p>
            <a:pPr algn="just">
              <a:buNone/>
            </a:pPr>
            <a:r>
              <a:rPr lang="ru-RU" dirty="0" smtClean="0"/>
              <a:t>различных пар с выбранными первыми и вторым элементами.</a:t>
            </a:r>
          </a:p>
          <a:p>
            <a:pPr algn="just">
              <a:buNone/>
            </a:pPr>
            <a:r>
              <a:rPr lang="ru-RU" dirty="0" smtClean="0"/>
              <a:t>Пример: бросили две игральные кости, вариантов выбора различных  пар  элементов 6∙ 6 = 36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996952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2. </a:t>
            </a:r>
            <a:r>
              <a:rPr lang="ru-RU" sz="2900" dirty="0" smtClean="0"/>
              <a:t>Брошены две игральные кости: одна белого, другая красного цвета. Какова вероятность того, что выпадет: 1) на белой кости 6 очков, а на красной – нечётное число очков;</a:t>
            </a:r>
            <a:br>
              <a:rPr lang="ru-RU" sz="2900" dirty="0" smtClean="0"/>
            </a:br>
            <a:r>
              <a:rPr lang="ru-RU" sz="2900" dirty="0" smtClean="0"/>
              <a:t>2) на одной кости выпадет 6 очков, а на другой – нечётное число очков</a:t>
            </a:r>
            <a:endParaRPr lang="ru-RU" sz="2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49434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7"/>
            <a:ext cx="6984776" cy="191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168862"/>
            <a:ext cx="7128792" cy="277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229200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3: </a:t>
            </a:r>
            <a:r>
              <a:rPr lang="ru-RU" sz="3100" dirty="0" smtClean="0"/>
              <a:t>Какова вероятность того, что сумма очков, выпавших на двух брошенных костях, равна 5</a:t>
            </a:r>
            <a:endParaRPr lang="ru-RU" sz="31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7128792" cy="17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429000"/>
            <a:ext cx="6563377" cy="7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188357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4: </a:t>
            </a:r>
            <a:r>
              <a:rPr lang="ru-RU" sz="2200" dirty="0" smtClean="0"/>
              <a:t>В ящике имеется 3 одинаковых по размеру кубика: красный (К), чёрный (Ч) и белый (Б). Вытаскивая их наугад, кладём 3 кубика на стол последовательно один за другим. Какова вероятность того, что появится последовательность кубиков «Ч Б К»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6552728" cy="409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72274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2329983" cy="8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354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5: </a:t>
            </a:r>
            <a:r>
              <a:rPr lang="ru-RU" sz="2000" dirty="0" smtClean="0"/>
              <a:t>В ящике имеется 3 одинаковых по размеру кубика: два чёрных (Ч1 и Ч2) и один красный (К). Вытаскивая кубики наугад один за другим, их ставят на стол. Какова вероятность того, что сначала будут вынуты два чёрных кубика, а последним – красный?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6422087" cy="403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370</TotalTime>
  <Words>371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Решение вероятностных задач с помощью комбинаторики</vt:lpstr>
      <vt:lpstr>Задача 1. Брошены две монеты. Какова вероятность того, что выпадет: 1) два орла; 2) орёл и решка</vt:lpstr>
      <vt:lpstr>ПРАВИЛО ПРОИЗВЕДЕНИЯ</vt:lpstr>
      <vt:lpstr>Задача 2. Брошены две игральные кости: одна белого, другая красного цвета. Какова вероятность того, что выпадет: 1) на белой кости 6 очков, а на красной – нечётное число очков; 2) на одной кости выпадет 6 очков, а на другой – нечётное число очков</vt:lpstr>
      <vt:lpstr>Презентация PowerPoint</vt:lpstr>
      <vt:lpstr>Задача 3: Какова вероятность того, что сумма очков, выпавших на двух брошенных костях, равна 5</vt:lpstr>
      <vt:lpstr>Задача 4: В ящике имеется 3 одинаковых по размеру кубика: красный (К), чёрный (Ч) и белый (Б). Вытаскивая их наугад, кладём 3 кубика на стол последовательно один за другим. Какова вероятность того, что появится последовательность кубиков «Ч Б К»</vt:lpstr>
      <vt:lpstr>Презентация PowerPoint</vt:lpstr>
      <vt:lpstr>Задача 5: В ящике имеется 3 одинаковых по размеру кубика: два чёрных (Ч1 и Ч2) и один красный (К). Вытаскивая кубики наугад один за другим, их ставят на стол. Какова вероятность того, что сначала будут вынуты два чёрных кубика, а последним – красный?</vt:lpstr>
      <vt:lpstr>Презентация PowerPoint</vt:lpstr>
      <vt:lpstr>Задача 6: В коробке лежат 2 белых и 3 чёрных шара. Наугад вынимают одновременно 2 шара. Найти вероятность события: 1)  А – вынуты 2 белых шара; 2) В – вынуты 2 чёрных шара; 3) С – вынуты белый и чёрный шары</vt:lpstr>
      <vt:lpstr>Презентация PowerPoint</vt:lpstr>
      <vt:lpstr>Презентация PowerPoint</vt:lpstr>
      <vt:lpstr>Презентация PowerPoint</vt:lpstr>
      <vt:lpstr>Задача</vt:lpstr>
      <vt:lpstr>Решение задачи: Если нужно посчитать вероятность нескольких событий, все из которых должны произойти (т.е. должно произойти и первое, и второе, и третье, и т.д.), то нужно умножить вероятности всех этих событий. Если нужно посчитать вероятность нескольких событий, хотя бы одно из которых должны произойти (т.е. должно произойти или первое, или второе, или третье, и т.д.), то нужно сложить вероятности всех этих событий. В нашем случае должны произойти все события: 1 выстрел - попал, 2-ой выстрел - попал, 3-ий выстрел - попал, 4-ый выстрел - не попал. Вероятность того, что стрелок промахнется, т.е. не попадет P=1-0,5=0,5. Тогда: P=0,5*0,5*0,5*0,5=0,0625 Ответ: 0,0625</vt:lpstr>
    </vt:vector>
  </TitlesOfParts>
  <Company>Egik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Evgeni</dc:creator>
  <cp:lastModifiedBy>Uchitel</cp:lastModifiedBy>
  <cp:revision>18</cp:revision>
  <dcterms:created xsi:type="dcterms:W3CDTF">2016-02-02T19:57:03Z</dcterms:created>
  <dcterms:modified xsi:type="dcterms:W3CDTF">2016-03-01T14:39:33Z</dcterms:modified>
</cp:coreProperties>
</file>